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Lato"/>
      <p:regular r:id="rId59"/>
      <p:bold r:id="rId60"/>
      <p:italic r:id="rId61"/>
      <p:boldItalic r:id="rId62"/>
    </p:embeddedFont>
    <p:embeddedFont>
      <p:font typeface="Bebas Neue"/>
      <p:regular r:id="rId63"/>
    </p:embeddedFont>
    <p:embeddedFont>
      <p:font typeface="Exo"/>
      <p:regular r:id="rId64"/>
      <p:bold r:id="rId65"/>
      <p:italic r:id="rId66"/>
      <p:boldItalic r:id="rId67"/>
    </p:embeddedFont>
    <p:embeddedFont>
      <p:font typeface="Exo ExtraBold"/>
      <p:bold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33FA61-8904-4DED-93EA-632F96C320E6}">
  <a:tblStyle styleId="{1133FA61-8904-4DED-93EA-632F96C320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662E1E5-46EF-438E-B57F-2398893ED72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4" Type="http://schemas.openxmlformats.org/officeDocument/2006/relationships/font" Target="fonts/Exo-regular.fntdata"/><Relationship Id="rId63" Type="http://schemas.openxmlformats.org/officeDocument/2006/relationships/font" Target="fonts/BebasNeue-regular.fntdata"/><Relationship Id="rId22" Type="http://schemas.openxmlformats.org/officeDocument/2006/relationships/slide" Target="slides/slide17.xml"/><Relationship Id="rId66" Type="http://schemas.openxmlformats.org/officeDocument/2006/relationships/font" Target="fonts/Exo-italic.fntdata"/><Relationship Id="rId21" Type="http://schemas.openxmlformats.org/officeDocument/2006/relationships/slide" Target="slides/slide16.xml"/><Relationship Id="rId65" Type="http://schemas.openxmlformats.org/officeDocument/2006/relationships/font" Target="fonts/Exo-bold.fntdata"/><Relationship Id="rId24" Type="http://schemas.openxmlformats.org/officeDocument/2006/relationships/slide" Target="slides/slide19.xml"/><Relationship Id="rId68" Type="http://schemas.openxmlformats.org/officeDocument/2006/relationships/font" Target="fonts/ExoExtraBold-bold.fntdata"/><Relationship Id="rId23" Type="http://schemas.openxmlformats.org/officeDocument/2006/relationships/slide" Target="slides/slide18.xml"/><Relationship Id="rId67" Type="http://schemas.openxmlformats.org/officeDocument/2006/relationships/font" Target="fonts/Exo-boldItalic.fntdata"/><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ExoExtra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5252249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55252249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f8b3bcf4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2f8b3bcf4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f8b3bcf40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f8b3bcf40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30ca932b4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30ca932b4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0c9bbfca6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0c9bbfca6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0c9bbfca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0c9bbfca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f8b3bcf4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f8b3bcf4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f8b3bcf4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f8b3bcf4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f8b3bcf4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f8b3bcf4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2f8b3bcf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2f8b3bcf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f8b3bcf4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f8b3bcf4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c9bbfca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0c9bbfca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f8b3bcf4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f8b3bcf4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30dfcf944f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30dfcf944f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0dfcf944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0dfcf944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0dfcf944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0dfcf944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30dfcf944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30dfcf944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30dfcf944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30dfcf944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0dfcf944f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0dfcf944f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3136b8d15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3136b8d15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30ca932b4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30ca932b4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30ca932b45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30ca932b45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0ca932b4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30ca932b4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3136b8d15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3136b8d15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30ca932b45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30ca932b45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3136b8d15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3136b8d15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3136b8d157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3136b8d157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30ca932b45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30ca932b45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3136b8d15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3136b8d15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3136b8d157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3136b8d157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30ca932b45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30ca932b45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3136b8d157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3136b8d157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30ca932b45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30ca932b45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31631c434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31631c434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30ca932b45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30ca932b45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30ca932b4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30ca932b4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2f8b3bcf4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2f8b3bcf4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3136b8d15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3136b8d15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3136b8d15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3136b8d15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30ca932b45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30ca932b45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30dfcf94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30dfcf94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31631c434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31631c434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30ca932b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30ca932b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f8b3bcf4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f8b3bcf4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30dfcf944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5" name="Google Shape;2595;g30dfcf944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30ca932b45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30ca932b45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2f8b3bcf4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2f8b3bcf4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2f8b3bcf40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2f8b3bcf40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30ca932b45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30ca932b4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2f8b3bcf40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2f8b3bcf40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f8b3bcf4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f8b3bcf4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0c9bbfca6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0c9bbfca6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 name="Google Shape;10;p2"/>
          <p:cNvGrpSpPr/>
          <p:nvPr/>
        </p:nvGrpSpPr>
        <p:grpSpPr>
          <a:xfrm>
            <a:off x="3631984" y="-1145242"/>
            <a:ext cx="7418510" cy="3952111"/>
            <a:chOff x="233350" y="949250"/>
            <a:chExt cx="7137300" cy="3802300"/>
          </a:xfrm>
        </p:grpSpPr>
        <p:sp>
          <p:nvSpPr>
            <p:cNvPr id="11" name="Google Shape;11;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62884" y="740708"/>
            <a:ext cx="7418510" cy="3952111"/>
            <a:chOff x="233350" y="949250"/>
            <a:chExt cx="7137300" cy="3802300"/>
          </a:xfrm>
        </p:grpSpPr>
        <p:sp>
          <p:nvSpPr>
            <p:cNvPr id="63" name="Google Shape;63;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2"/>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5" name="Google Shape;115;p2"/>
          <p:cNvGrpSpPr/>
          <p:nvPr/>
        </p:nvGrpSpPr>
        <p:grpSpPr>
          <a:xfrm>
            <a:off x="-2360366" y="3271308"/>
            <a:ext cx="7418510" cy="3952111"/>
            <a:chOff x="233350" y="949250"/>
            <a:chExt cx="7137300" cy="3802300"/>
          </a:xfrm>
        </p:grpSpPr>
        <p:sp>
          <p:nvSpPr>
            <p:cNvPr id="116" name="Google Shape;116;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68" name="Google Shape;168;p2"/>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5200"/>
              <a:buNone/>
              <a:defRPr sz="46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9" name="Google Shape;169;p2"/>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4"/>
            </a:gs>
            <a:gs pos="0">
              <a:schemeClr val="accent5"/>
            </a:gs>
            <a:gs pos="100000">
              <a:schemeClr val="accent3"/>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11"/>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42" name="Google Shape;542;p11"/>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543" name="Google Shape;543;p11"/>
          <p:cNvGrpSpPr/>
          <p:nvPr/>
        </p:nvGrpSpPr>
        <p:grpSpPr>
          <a:xfrm>
            <a:off x="-825716" y="-1145242"/>
            <a:ext cx="7418510" cy="3952111"/>
            <a:chOff x="233350" y="949250"/>
            <a:chExt cx="7137300" cy="3802300"/>
          </a:xfrm>
        </p:grpSpPr>
        <p:sp>
          <p:nvSpPr>
            <p:cNvPr id="544" name="Google Shape;544;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11"/>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96" name="Google Shape;596;p11"/>
          <p:cNvGrpSpPr/>
          <p:nvPr/>
        </p:nvGrpSpPr>
        <p:grpSpPr>
          <a:xfrm>
            <a:off x="2776259" y="3271308"/>
            <a:ext cx="7418510" cy="3952111"/>
            <a:chOff x="233350" y="949250"/>
            <a:chExt cx="7137300" cy="3802300"/>
          </a:xfrm>
        </p:grpSpPr>
        <p:sp>
          <p:nvSpPr>
            <p:cNvPr id="597" name="Google Shape;597;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1"/>
          <p:cNvGrpSpPr/>
          <p:nvPr/>
        </p:nvGrpSpPr>
        <p:grpSpPr>
          <a:xfrm>
            <a:off x="862884" y="740708"/>
            <a:ext cx="7418510" cy="3952111"/>
            <a:chOff x="233350" y="949250"/>
            <a:chExt cx="7137300" cy="3802300"/>
          </a:xfrm>
        </p:grpSpPr>
        <p:sp>
          <p:nvSpPr>
            <p:cNvPr id="649" name="Google Shape;649;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1"/>
          <p:cNvGrpSpPr/>
          <p:nvPr/>
        </p:nvGrpSpPr>
        <p:grpSpPr>
          <a:xfrm>
            <a:off x="-698787" y="1326437"/>
            <a:ext cx="9035113" cy="2606813"/>
            <a:chOff x="-1448741" y="445019"/>
            <a:chExt cx="9815441" cy="681306"/>
          </a:xfrm>
        </p:grpSpPr>
        <p:sp>
          <p:nvSpPr>
            <p:cNvPr id="701" name="Google Shape;701;p11"/>
            <p:cNvSpPr/>
            <p:nvPr/>
          </p:nvSpPr>
          <p:spPr>
            <a:xfrm>
              <a:off x="557400" y="445025"/>
              <a:ext cx="7809300" cy="6813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448741" y="445019"/>
              <a:ext cx="3072000" cy="681300"/>
            </a:xfrm>
            <a:prstGeom prst="parallelogram">
              <a:avLst>
                <a:gd fmla="val 26205"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txBox="1"/>
          <p:nvPr>
            <p:ph hasCustomPrompt="1" type="title"/>
          </p:nvPr>
        </p:nvSpPr>
        <p:spPr>
          <a:xfrm>
            <a:off x="2044825" y="1558475"/>
            <a:ext cx="50544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p:nvPr>
            <p:ph idx="1" type="subTitle"/>
          </p:nvPr>
        </p:nvSpPr>
        <p:spPr>
          <a:xfrm>
            <a:off x="2044825" y="3202650"/>
            <a:ext cx="50544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6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5"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0">
              <a:schemeClr val="accent5"/>
            </a:gs>
            <a:gs pos="100000">
              <a:schemeClr val="accent3"/>
            </a:gs>
          </a:gsLst>
          <a:path path="circle">
            <a:fillToRect b="50%" l="50%" r="50%" t="50%"/>
          </a:path>
          <a:tileRect/>
        </a:gradFill>
      </p:bgPr>
    </p:bg>
    <p:spTree>
      <p:nvGrpSpPr>
        <p:cNvPr id="706" name="Shape 706"/>
        <p:cNvGrpSpPr/>
        <p:nvPr/>
      </p:nvGrpSpPr>
      <p:grpSpPr>
        <a:xfrm>
          <a:off x="0" y="0"/>
          <a:ext cx="0" cy="0"/>
          <a:chOff x="0" y="0"/>
          <a:chExt cx="0" cy="0"/>
        </a:xfrm>
      </p:grpSpPr>
      <p:pic>
        <p:nvPicPr>
          <p:cNvPr id="707" name="Google Shape;707;p1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708" name="Google Shape;708;p1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709" name="Google Shape;709;p13"/>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710" name="Google Shape;7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3"/>
          <p:cNvSpPr txBox="1"/>
          <p:nvPr>
            <p:ph hasCustomPrompt="1" idx="2" type="title"/>
          </p:nvPr>
        </p:nvSpPr>
        <p:spPr>
          <a:xfrm>
            <a:off x="755178" y="1583413"/>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2" name="Google Shape;712;p13"/>
          <p:cNvSpPr txBox="1"/>
          <p:nvPr>
            <p:ph idx="1" type="subTitle"/>
          </p:nvPr>
        </p:nvSpPr>
        <p:spPr>
          <a:xfrm>
            <a:off x="1700243"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3" name="Google Shape;713;p13"/>
          <p:cNvSpPr txBox="1"/>
          <p:nvPr>
            <p:ph hasCustomPrompt="1" idx="3" type="title"/>
          </p:nvPr>
        </p:nvSpPr>
        <p:spPr>
          <a:xfrm>
            <a:off x="755169" y="268792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4" name="Google Shape;714;p13"/>
          <p:cNvSpPr txBox="1"/>
          <p:nvPr>
            <p:ph idx="4" type="subTitle"/>
          </p:nvPr>
        </p:nvSpPr>
        <p:spPr>
          <a:xfrm>
            <a:off x="1700243" y="2933672"/>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5" name="Google Shape;715;p13"/>
          <p:cNvSpPr txBox="1"/>
          <p:nvPr>
            <p:ph hasCustomPrompt="1" idx="5" type="title"/>
          </p:nvPr>
        </p:nvSpPr>
        <p:spPr>
          <a:xfrm>
            <a:off x="755168" y="383594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
          <p:cNvSpPr txBox="1"/>
          <p:nvPr>
            <p:ph idx="6" type="subTitle"/>
          </p:nvPr>
        </p:nvSpPr>
        <p:spPr>
          <a:xfrm>
            <a:off x="1700243" y="4061351"/>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
          <p:cNvSpPr txBox="1"/>
          <p:nvPr>
            <p:ph hasCustomPrompt="1" idx="7" type="title"/>
          </p:nvPr>
        </p:nvSpPr>
        <p:spPr>
          <a:xfrm>
            <a:off x="4710688" y="15833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3"/>
          <p:cNvSpPr txBox="1"/>
          <p:nvPr>
            <p:ph idx="8" type="subTitle"/>
          </p:nvPr>
        </p:nvSpPr>
        <p:spPr>
          <a:xfrm>
            <a:off x="5664228"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9" name="Google Shape;719;p13"/>
          <p:cNvSpPr txBox="1"/>
          <p:nvPr>
            <p:ph idx="9" type="subTitle"/>
          </p:nvPr>
        </p:nvSpPr>
        <p:spPr>
          <a:xfrm>
            <a:off x="1700243"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13"/>
          <p:cNvSpPr txBox="1"/>
          <p:nvPr>
            <p:ph idx="13" type="subTitle"/>
          </p:nvPr>
        </p:nvSpPr>
        <p:spPr>
          <a:xfrm>
            <a:off x="1700243" y="2495321"/>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13"/>
          <p:cNvSpPr txBox="1"/>
          <p:nvPr>
            <p:ph idx="14" type="subTitle"/>
          </p:nvPr>
        </p:nvSpPr>
        <p:spPr>
          <a:xfrm>
            <a:off x="1700243" y="362095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13"/>
          <p:cNvSpPr txBox="1"/>
          <p:nvPr>
            <p:ph idx="15" type="subTitle"/>
          </p:nvPr>
        </p:nvSpPr>
        <p:spPr>
          <a:xfrm>
            <a:off x="5664229"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13"/>
          <p:cNvSpPr txBox="1"/>
          <p:nvPr>
            <p:ph hasCustomPrompt="1" idx="16" type="title"/>
          </p:nvPr>
        </p:nvSpPr>
        <p:spPr>
          <a:xfrm>
            <a:off x="4710677" y="26878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4" name="Google Shape;724;p13"/>
          <p:cNvSpPr txBox="1"/>
          <p:nvPr>
            <p:ph idx="17" type="subTitle"/>
          </p:nvPr>
        </p:nvSpPr>
        <p:spPr>
          <a:xfrm>
            <a:off x="5664228" y="293433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8" type="subTitle"/>
          </p:nvPr>
        </p:nvSpPr>
        <p:spPr>
          <a:xfrm>
            <a:off x="5664232" y="2494726"/>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gradFill>
          <a:gsLst>
            <a:gs pos="0">
              <a:schemeClr val="accent4"/>
            </a:gs>
            <a:gs pos="0">
              <a:schemeClr val="accent5"/>
            </a:gs>
            <a:gs pos="100000">
              <a:schemeClr val="accent3"/>
            </a:gs>
          </a:gsLst>
          <a:path path="circle">
            <a:fillToRect b="50%" l="50%" r="50%" t="50%"/>
          </a:path>
          <a:tileRect/>
        </a:gradFill>
      </p:bgPr>
    </p:bg>
    <p:spTree>
      <p:nvGrpSpPr>
        <p:cNvPr id="726" name="Shape 726"/>
        <p:cNvGrpSpPr/>
        <p:nvPr/>
      </p:nvGrpSpPr>
      <p:grpSpPr>
        <a:xfrm>
          <a:off x="0" y="0"/>
          <a:ext cx="0" cy="0"/>
          <a:chOff x="0" y="0"/>
          <a:chExt cx="0" cy="0"/>
        </a:xfrm>
      </p:grpSpPr>
      <p:pic>
        <p:nvPicPr>
          <p:cNvPr id="727" name="Google Shape;727;p14"/>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728" name="Google Shape;728;p14"/>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729" name="Google Shape;729;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30" name="Google Shape;730;p14"/>
          <p:cNvGrpSpPr/>
          <p:nvPr/>
        </p:nvGrpSpPr>
        <p:grpSpPr>
          <a:xfrm>
            <a:off x="-2360366" y="3271308"/>
            <a:ext cx="7418510" cy="3952111"/>
            <a:chOff x="233350" y="949250"/>
            <a:chExt cx="7137300" cy="3802300"/>
          </a:xfrm>
        </p:grpSpPr>
        <p:sp>
          <p:nvSpPr>
            <p:cNvPr id="731" name="Google Shape;731;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83" name="Google Shape;783;p14"/>
          <p:cNvGrpSpPr/>
          <p:nvPr/>
        </p:nvGrpSpPr>
        <p:grpSpPr>
          <a:xfrm>
            <a:off x="3631984" y="-1145242"/>
            <a:ext cx="7418510" cy="3952111"/>
            <a:chOff x="233350" y="949250"/>
            <a:chExt cx="7137300" cy="3802300"/>
          </a:xfrm>
        </p:grpSpPr>
        <p:sp>
          <p:nvSpPr>
            <p:cNvPr id="784" name="Google Shape;784;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4"/>
          <p:cNvGrpSpPr/>
          <p:nvPr/>
        </p:nvGrpSpPr>
        <p:grpSpPr>
          <a:xfrm>
            <a:off x="862884" y="740708"/>
            <a:ext cx="7418510" cy="3952111"/>
            <a:chOff x="233350" y="949250"/>
            <a:chExt cx="7137300" cy="3802300"/>
          </a:xfrm>
        </p:grpSpPr>
        <p:sp>
          <p:nvSpPr>
            <p:cNvPr id="836" name="Google Shape;836;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14"/>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88" name="Google Shape;888;p14"/>
          <p:cNvSpPr txBox="1"/>
          <p:nvPr>
            <p:ph hasCustomPrompt="1" idx="2" type="title"/>
          </p:nvPr>
        </p:nvSpPr>
        <p:spPr>
          <a:xfrm>
            <a:off x="841325" y="15175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9" name="Google Shape;889;p14"/>
          <p:cNvSpPr txBox="1"/>
          <p:nvPr>
            <p:ph idx="1" type="subTitle"/>
          </p:nvPr>
        </p:nvSpPr>
        <p:spPr>
          <a:xfrm>
            <a:off x="2009225" y="3226650"/>
            <a:ext cx="50334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gradFill>
          <a:gsLst>
            <a:gs pos="0">
              <a:schemeClr val="accent4"/>
            </a:gs>
            <a:gs pos="0">
              <a:schemeClr val="accent5"/>
            </a:gs>
            <a:gs pos="100000">
              <a:schemeClr val="accent3"/>
            </a:gs>
          </a:gsLst>
          <a:path path="circle">
            <a:fillToRect b="50%" l="50%" r="50%" t="50%"/>
          </a:path>
          <a:tileRect/>
        </a:gradFill>
      </p:bgPr>
    </p:bg>
    <p:spTree>
      <p:nvGrpSpPr>
        <p:cNvPr id="890" name="Shape 890"/>
        <p:cNvGrpSpPr/>
        <p:nvPr/>
      </p:nvGrpSpPr>
      <p:grpSpPr>
        <a:xfrm>
          <a:off x="0" y="0"/>
          <a:ext cx="0" cy="0"/>
          <a:chOff x="0" y="0"/>
          <a:chExt cx="0" cy="0"/>
        </a:xfrm>
      </p:grpSpPr>
      <p:pic>
        <p:nvPicPr>
          <p:cNvPr id="891" name="Google Shape;891;p15"/>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892" name="Google Shape;892;p15"/>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893" name="Google Shape;893;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894" name="Google Shape;894;p15"/>
          <p:cNvGrpSpPr/>
          <p:nvPr/>
        </p:nvGrpSpPr>
        <p:grpSpPr>
          <a:xfrm>
            <a:off x="-2360366" y="3271308"/>
            <a:ext cx="7418510" cy="3952111"/>
            <a:chOff x="233350" y="949250"/>
            <a:chExt cx="7137300" cy="3802300"/>
          </a:xfrm>
        </p:grpSpPr>
        <p:sp>
          <p:nvSpPr>
            <p:cNvPr id="895" name="Google Shape;895;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947" name="Google Shape;947;p15"/>
          <p:cNvGrpSpPr/>
          <p:nvPr/>
        </p:nvGrpSpPr>
        <p:grpSpPr>
          <a:xfrm>
            <a:off x="3631984" y="-1145242"/>
            <a:ext cx="7418510" cy="3952111"/>
            <a:chOff x="233350" y="949250"/>
            <a:chExt cx="7137300" cy="3802300"/>
          </a:xfrm>
        </p:grpSpPr>
        <p:sp>
          <p:nvSpPr>
            <p:cNvPr id="948" name="Google Shape;948;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5"/>
          <p:cNvGrpSpPr/>
          <p:nvPr/>
        </p:nvGrpSpPr>
        <p:grpSpPr>
          <a:xfrm>
            <a:off x="862884" y="740708"/>
            <a:ext cx="7418510" cy="3952111"/>
            <a:chOff x="233350" y="949250"/>
            <a:chExt cx="7137300" cy="3802300"/>
          </a:xfrm>
        </p:grpSpPr>
        <p:sp>
          <p:nvSpPr>
            <p:cNvPr id="1000" name="Google Shape;1000;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52" name="Google Shape;1052;p15"/>
          <p:cNvSpPr txBox="1"/>
          <p:nvPr>
            <p:ph hasCustomPrompt="1" idx="2" type="title"/>
          </p:nvPr>
        </p:nvSpPr>
        <p:spPr>
          <a:xfrm>
            <a:off x="235297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3" name="Google Shape;1053;p15"/>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gradFill>
          <a:gsLst>
            <a:gs pos="0">
              <a:schemeClr val="dk2"/>
            </a:gs>
            <a:gs pos="100000">
              <a:schemeClr val="dk1"/>
            </a:gs>
          </a:gsLst>
          <a:path path="circle">
            <a:fillToRect b="50%" l="50%" r="50%" t="50%"/>
          </a:path>
          <a:tileRect/>
        </a:gradFill>
      </p:bgPr>
    </p:bg>
    <p:spTree>
      <p:nvGrpSpPr>
        <p:cNvPr id="1054" name="Shape 1054"/>
        <p:cNvGrpSpPr/>
        <p:nvPr/>
      </p:nvGrpSpPr>
      <p:grpSpPr>
        <a:xfrm>
          <a:off x="0" y="0"/>
          <a:ext cx="0" cy="0"/>
          <a:chOff x="0" y="0"/>
          <a:chExt cx="0" cy="0"/>
        </a:xfrm>
      </p:grpSpPr>
      <p:pic>
        <p:nvPicPr>
          <p:cNvPr id="1055" name="Google Shape;1055;p1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56" name="Google Shape;1056;p16"/>
          <p:cNvGrpSpPr/>
          <p:nvPr/>
        </p:nvGrpSpPr>
        <p:grpSpPr>
          <a:xfrm>
            <a:off x="3631984" y="-1145242"/>
            <a:ext cx="7418510" cy="3952111"/>
            <a:chOff x="233350" y="949250"/>
            <a:chExt cx="7137300" cy="3802300"/>
          </a:xfrm>
        </p:grpSpPr>
        <p:sp>
          <p:nvSpPr>
            <p:cNvPr id="1057" name="Google Shape;1057;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6"/>
          <p:cNvGrpSpPr/>
          <p:nvPr/>
        </p:nvGrpSpPr>
        <p:grpSpPr>
          <a:xfrm>
            <a:off x="862884" y="740708"/>
            <a:ext cx="7418510" cy="3952111"/>
            <a:chOff x="233350" y="949250"/>
            <a:chExt cx="7137300" cy="3802300"/>
          </a:xfrm>
        </p:grpSpPr>
        <p:sp>
          <p:nvSpPr>
            <p:cNvPr id="1109" name="Google Shape;1109;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16"/>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61" name="Google Shape;1161;p16"/>
          <p:cNvGrpSpPr/>
          <p:nvPr/>
        </p:nvGrpSpPr>
        <p:grpSpPr>
          <a:xfrm>
            <a:off x="-2360366" y="3271308"/>
            <a:ext cx="7418510" cy="3952111"/>
            <a:chOff x="233350" y="949250"/>
            <a:chExt cx="7137300" cy="3802300"/>
          </a:xfrm>
        </p:grpSpPr>
        <p:sp>
          <p:nvSpPr>
            <p:cNvPr id="1162" name="Google Shape;1162;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16"/>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214" name="Google Shape;1214;p16"/>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15" name="Google Shape;1215;p16"/>
          <p:cNvSpPr txBox="1"/>
          <p:nvPr>
            <p:ph hasCustomPrompt="1" idx="2" type="title"/>
          </p:nvPr>
        </p:nvSpPr>
        <p:spPr>
          <a:xfrm>
            <a:off x="2368650" y="11299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 name="Google Shape;1216;p16"/>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gradFill>
          <a:gsLst>
            <a:gs pos="0">
              <a:schemeClr val="accent4"/>
            </a:gs>
            <a:gs pos="0">
              <a:schemeClr val="accent5"/>
            </a:gs>
            <a:gs pos="100000">
              <a:schemeClr val="accent3"/>
            </a:gs>
          </a:gsLst>
          <a:path path="circle">
            <a:fillToRect b="50%" l="50%" r="50%" t="50%"/>
          </a:path>
          <a:tileRect/>
        </a:gradFill>
      </p:bgPr>
    </p:bg>
    <p:spTree>
      <p:nvGrpSpPr>
        <p:cNvPr id="1217" name="Shape 1217"/>
        <p:cNvGrpSpPr/>
        <p:nvPr/>
      </p:nvGrpSpPr>
      <p:grpSpPr>
        <a:xfrm>
          <a:off x="0" y="0"/>
          <a:ext cx="0" cy="0"/>
          <a:chOff x="0" y="0"/>
          <a:chExt cx="0" cy="0"/>
        </a:xfrm>
      </p:grpSpPr>
      <p:pic>
        <p:nvPicPr>
          <p:cNvPr id="1218" name="Google Shape;1218;p1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219" name="Google Shape;1219;p1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220" name="Google Shape;1220;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221" name="Google Shape;1221;p17"/>
          <p:cNvGrpSpPr/>
          <p:nvPr/>
        </p:nvGrpSpPr>
        <p:grpSpPr>
          <a:xfrm>
            <a:off x="3631984" y="-1145242"/>
            <a:ext cx="7418510" cy="3952111"/>
            <a:chOff x="233350" y="949250"/>
            <a:chExt cx="7137300" cy="3802300"/>
          </a:xfrm>
        </p:grpSpPr>
        <p:sp>
          <p:nvSpPr>
            <p:cNvPr id="1222" name="Google Shape;1222;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7"/>
          <p:cNvGrpSpPr/>
          <p:nvPr/>
        </p:nvGrpSpPr>
        <p:grpSpPr>
          <a:xfrm>
            <a:off x="862884" y="740708"/>
            <a:ext cx="7418510" cy="3952111"/>
            <a:chOff x="233350" y="949250"/>
            <a:chExt cx="7137300" cy="3802300"/>
          </a:xfrm>
        </p:grpSpPr>
        <p:sp>
          <p:nvSpPr>
            <p:cNvPr id="1274" name="Google Shape;1274;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326" name="Google Shape;1326;p17"/>
          <p:cNvGrpSpPr/>
          <p:nvPr/>
        </p:nvGrpSpPr>
        <p:grpSpPr>
          <a:xfrm>
            <a:off x="-2360366" y="3271308"/>
            <a:ext cx="7418510" cy="3952111"/>
            <a:chOff x="233350" y="949250"/>
            <a:chExt cx="7137300" cy="3802300"/>
          </a:xfrm>
        </p:grpSpPr>
        <p:sp>
          <p:nvSpPr>
            <p:cNvPr id="1327" name="Google Shape;1327;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7"/>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79" name="Google Shape;1379;p17"/>
          <p:cNvSpPr txBox="1"/>
          <p:nvPr>
            <p:ph hasCustomPrompt="1" idx="2" type="title"/>
          </p:nvPr>
        </p:nvSpPr>
        <p:spPr>
          <a:xfrm>
            <a:off x="3979950"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7"/>
          <p:cNvSpPr txBox="1"/>
          <p:nvPr>
            <p:ph idx="1" type="subTitle"/>
          </p:nvPr>
        </p:nvSpPr>
        <p:spPr>
          <a:xfrm>
            <a:off x="2219400" y="3270613"/>
            <a:ext cx="47052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4"/>
            </a:gs>
            <a:gs pos="0">
              <a:schemeClr val="accent5"/>
            </a:gs>
            <a:gs pos="100000">
              <a:schemeClr val="accent3"/>
            </a:gs>
          </a:gsLst>
          <a:path path="circle">
            <a:fillToRect b="50%" l="50%" r="50%" t="50%"/>
          </a:path>
          <a:tileRect/>
        </a:gradFill>
      </p:bgPr>
    </p:bg>
    <p:spTree>
      <p:nvGrpSpPr>
        <p:cNvPr id="1381" name="Shape 1381"/>
        <p:cNvGrpSpPr/>
        <p:nvPr/>
      </p:nvGrpSpPr>
      <p:grpSpPr>
        <a:xfrm>
          <a:off x="0" y="0"/>
          <a:ext cx="0" cy="0"/>
          <a:chOff x="0" y="0"/>
          <a:chExt cx="0" cy="0"/>
        </a:xfrm>
      </p:grpSpPr>
      <p:pic>
        <p:nvPicPr>
          <p:cNvPr id="1382" name="Google Shape;1382;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383" name="Google Shape;1383;p18"/>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384" name="Google Shape;1384;p18"/>
          <p:cNvGrpSpPr/>
          <p:nvPr/>
        </p:nvGrpSpPr>
        <p:grpSpPr>
          <a:xfrm>
            <a:off x="4306859" y="3271308"/>
            <a:ext cx="7418510" cy="3952111"/>
            <a:chOff x="233350" y="949250"/>
            <a:chExt cx="7137300" cy="3802300"/>
          </a:xfrm>
        </p:grpSpPr>
        <p:sp>
          <p:nvSpPr>
            <p:cNvPr id="1385" name="Google Shape;1385;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8"/>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437" name="Google Shape;1437;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438" name="Google Shape;1438;p18"/>
          <p:cNvGrpSpPr/>
          <p:nvPr/>
        </p:nvGrpSpPr>
        <p:grpSpPr>
          <a:xfrm>
            <a:off x="-1177041" y="-1145242"/>
            <a:ext cx="7418510" cy="3952111"/>
            <a:chOff x="233350" y="949250"/>
            <a:chExt cx="7137300" cy="3802300"/>
          </a:xfrm>
        </p:grpSpPr>
        <p:sp>
          <p:nvSpPr>
            <p:cNvPr id="1439" name="Google Shape;1439;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18"/>
          <p:cNvGrpSpPr/>
          <p:nvPr/>
        </p:nvGrpSpPr>
        <p:grpSpPr>
          <a:xfrm>
            <a:off x="862884" y="740708"/>
            <a:ext cx="7418510" cy="3952111"/>
            <a:chOff x="233350" y="949250"/>
            <a:chExt cx="7137300" cy="3802300"/>
          </a:xfrm>
        </p:grpSpPr>
        <p:sp>
          <p:nvSpPr>
            <p:cNvPr id="1491" name="Google Shape;1491;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8"/>
          <p:cNvGrpSpPr/>
          <p:nvPr/>
        </p:nvGrpSpPr>
        <p:grpSpPr>
          <a:xfrm>
            <a:off x="-730050" y="1265700"/>
            <a:ext cx="9066386" cy="2388437"/>
            <a:chOff x="-1482703" y="301921"/>
            <a:chExt cx="9849414" cy="824452"/>
          </a:xfrm>
        </p:grpSpPr>
        <p:sp>
          <p:nvSpPr>
            <p:cNvPr id="1543" name="Google Shape;1543;p18"/>
            <p:cNvSpPr/>
            <p:nvPr/>
          </p:nvSpPr>
          <p:spPr>
            <a:xfrm>
              <a:off x="557411" y="301973"/>
              <a:ext cx="7809300" cy="8244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482703" y="301921"/>
              <a:ext cx="2736300" cy="824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8"/>
          <p:cNvSpPr txBox="1"/>
          <p:nvPr>
            <p:ph type="title"/>
          </p:nvPr>
        </p:nvSpPr>
        <p:spPr>
          <a:xfrm>
            <a:off x="2030850" y="3307500"/>
            <a:ext cx="56550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22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1546" name="Google Shape;1546;p18"/>
          <p:cNvSpPr txBox="1"/>
          <p:nvPr>
            <p:ph idx="1" type="subTitle"/>
          </p:nvPr>
        </p:nvSpPr>
        <p:spPr>
          <a:xfrm>
            <a:off x="2030850" y="1642575"/>
            <a:ext cx="5655000" cy="14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7" name="Shape 1547"/>
        <p:cNvGrpSpPr/>
        <p:nvPr/>
      </p:nvGrpSpPr>
      <p:grpSpPr>
        <a:xfrm>
          <a:off x="0" y="0"/>
          <a:ext cx="0" cy="0"/>
          <a:chOff x="0" y="0"/>
          <a:chExt cx="0" cy="0"/>
        </a:xfrm>
      </p:grpSpPr>
      <p:pic>
        <p:nvPicPr>
          <p:cNvPr id="1548" name="Google Shape;1548;p1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549" name="Google Shape;1549;p1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550" name="Google Shape;1550;p1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551" name="Google Shape;1551;p19"/>
          <p:cNvSpPr txBox="1"/>
          <p:nvPr>
            <p:ph idx="1" type="subTitle"/>
          </p:nvPr>
        </p:nvSpPr>
        <p:spPr>
          <a:xfrm>
            <a:off x="715100" y="1960600"/>
            <a:ext cx="7189200" cy="23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9"/>
          <p:cNvSpPr txBox="1"/>
          <p:nvPr>
            <p:ph idx="2" type="subTitle"/>
          </p:nvPr>
        </p:nvSpPr>
        <p:spPr>
          <a:xfrm>
            <a:off x="715100" y="1555900"/>
            <a:ext cx="71892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400">
                <a:latin typeface="Exo"/>
                <a:ea typeface="Exo"/>
                <a:cs typeface="Exo"/>
                <a:sym typeface="Exo"/>
              </a:defRPr>
            </a:lvl1pPr>
            <a:lvl2pPr lvl="1" rtl="0" algn="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4" name="Shape 1554"/>
        <p:cNvGrpSpPr/>
        <p:nvPr/>
      </p:nvGrpSpPr>
      <p:grpSpPr>
        <a:xfrm>
          <a:off x="0" y="0"/>
          <a:ext cx="0" cy="0"/>
          <a:chOff x="0" y="0"/>
          <a:chExt cx="0" cy="0"/>
        </a:xfrm>
      </p:grpSpPr>
      <p:pic>
        <p:nvPicPr>
          <p:cNvPr id="1555" name="Google Shape;1555;p20"/>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56" name="Google Shape;1556;p20"/>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57" name="Google Shape;1557;p20"/>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58" name="Google Shape;1558;p20"/>
          <p:cNvGrpSpPr/>
          <p:nvPr/>
        </p:nvGrpSpPr>
        <p:grpSpPr>
          <a:xfrm>
            <a:off x="-609700" y="1732239"/>
            <a:ext cx="8976246" cy="2531747"/>
            <a:chOff x="-602821" y="1930575"/>
            <a:chExt cx="8976246" cy="2304312"/>
          </a:xfrm>
        </p:grpSpPr>
        <p:sp>
          <p:nvSpPr>
            <p:cNvPr id="1559" name="Google Shape;1559;p20"/>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20"/>
          <p:cNvSpPr txBox="1"/>
          <p:nvPr>
            <p:ph idx="1" type="subTitle"/>
          </p:nvPr>
        </p:nvSpPr>
        <p:spPr>
          <a:xfrm>
            <a:off x="1390325" y="2637900"/>
            <a:ext cx="29076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3" name="Google Shape;1563;p20"/>
          <p:cNvSpPr txBox="1"/>
          <p:nvPr>
            <p:ph idx="2" type="subTitle"/>
          </p:nvPr>
        </p:nvSpPr>
        <p:spPr>
          <a:xfrm>
            <a:off x="1390325" y="2303700"/>
            <a:ext cx="29076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20"/>
          <p:cNvSpPr/>
          <p:nvPr>
            <p:ph idx="3" type="pic"/>
          </p:nvPr>
        </p:nvSpPr>
        <p:spPr>
          <a:xfrm>
            <a:off x="4722050" y="1422000"/>
            <a:ext cx="3186600" cy="3152100"/>
          </a:xfrm>
          <a:prstGeom prst="parallelogram">
            <a:avLst>
              <a:gd fmla="val 25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5"/>
            </a:gs>
            <a:gs pos="100000">
              <a:schemeClr val="accent3"/>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72" name="Google Shape;172;p3"/>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73" name="Google Shape;173;p3"/>
          <p:cNvGrpSpPr/>
          <p:nvPr/>
        </p:nvGrpSpPr>
        <p:grpSpPr>
          <a:xfrm>
            <a:off x="-2360366" y="3271308"/>
            <a:ext cx="7418510" cy="3952111"/>
            <a:chOff x="233350" y="949250"/>
            <a:chExt cx="7137300" cy="3802300"/>
          </a:xfrm>
        </p:grpSpPr>
        <p:sp>
          <p:nvSpPr>
            <p:cNvPr id="174" name="Google Shape;174;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3"/>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226" name="Google Shape;226;p3"/>
          <p:cNvGrpSpPr/>
          <p:nvPr/>
        </p:nvGrpSpPr>
        <p:grpSpPr>
          <a:xfrm>
            <a:off x="3631984" y="-1145242"/>
            <a:ext cx="7418510" cy="3952111"/>
            <a:chOff x="233350" y="949250"/>
            <a:chExt cx="7137300" cy="3802300"/>
          </a:xfrm>
        </p:grpSpPr>
        <p:sp>
          <p:nvSpPr>
            <p:cNvPr id="227" name="Google Shape;227;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
          <p:cNvGrpSpPr/>
          <p:nvPr/>
        </p:nvGrpSpPr>
        <p:grpSpPr>
          <a:xfrm>
            <a:off x="862884" y="740708"/>
            <a:ext cx="7418510" cy="3952111"/>
            <a:chOff x="233350" y="949250"/>
            <a:chExt cx="7137300" cy="3802300"/>
          </a:xfrm>
        </p:grpSpPr>
        <p:sp>
          <p:nvSpPr>
            <p:cNvPr id="279" name="Google Shape;279;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331" name="Google Shape;331;p3"/>
          <p:cNvSpPr txBox="1"/>
          <p:nvPr>
            <p:ph hasCustomPrompt="1" idx="2" type="title"/>
          </p:nvPr>
        </p:nvSpPr>
        <p:spPr>
          <a:xfrm>
            <a:off x="622472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3"/>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565" name="Shape 1565"/>
        <p:cNvGrpSpPr/>
        <p:nvPr/>
      </p:nvGrpSpPr>
      <p:grpSpPr>
        <a:xfrm>
          <a:off x="0" y="0"/>
          <a:ext cx="0" cy="0"/>
          <a:chOff x="0" y="0"/>
          <a:chExt cx="0" cy="0"/>
        </a:xfrm>
      </p:grpSpPr>
      <p:pic>
        <p:nvPicPr>
          <p:cNvPr id="1566" name="Google Shape;1566;p21"/>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67" name="Google Shape;1567;p21"/>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68" name="Google Shape;1568;p21"/>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69" name="Google Shape;1569;p21"/>
          <p:cNvGrpSpPr/>
          <p:nvPr/>
        </p:nvGrpSpPr>
        <p:grpSpPr>
          <a:xfrm>
            <a:off x="-609700" y="1732239"/>
            <a:ext cx="8976246" cy="2531747"/>
            <a:chOff x="-602821" y="1930575"/>
            <a:chExt cx="8976246" cy="2304312"/>
          </a:xfrm>
        </p:grpSpPr>
        <p:sp>
          <p:nvSpPr>
            <p:cNvPr id="1570" name="Google Shape;1570;p21"/>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21"/>
          <p:cNvSpPr txBox="1"/>
          <p:nvPr>
            <p:ph idx="1" type="subTitle"/>
          </p:nvPr>
        </p:nvSpPr>
        <p:spPr>
          <a:xfrm>
            <a:off x="4194775" y="2637963"/>
            <a:ext cx="33684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3" name="Google Shape;1573;p21"/>
          <p:cNvSpPr/>
          <p:nvPr>
            <p:ph idx="2" type="pic"/>
          </p:nvPr>
        </p:nvSpPr>
        <p:spPr>
          <a:xfrm>
            <a:off x="995525" y="1422000"/>
            <a:ext cx="3199200" cy="3152100"/>
          </a:xfrm>
          <a:prstGeom prst="parallelogram">
            <a:avLst>
              <a:gd fmla="val 25000" name="adj"/>
            </a:avLst>
          </a:prstGeom>
          <a:noFill/>
          <a:ln>
            <a:noFill/>
          </a:ln>
        </p:spPr>
      </p:sp>
      <p:sp>
        <p:nvSpPr>
          <p:cNvPr id="1574" name="Google Shape;15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1"/>
          <p:cNvSpPr txBox="1"/>
          <p:nvPr>
            <p:ph idx="3" type="subTitle"/>
          </p:nvPr>
        </p:nvSpPr>
        <p:spPr>
          <a:xfrm>
            <a:off x="4194775" y="2303763"/>
            <a:ext cx="33684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76" name="Shape 1576"/>
        <p:cNvGrpSpPr/>
        <p:nvPr/>
      </p:nvGrpSpPr>
      <p:grpSpPr>
        <a:xfrm>
          <a:off x="0" y="0"/>
          <a:ext cx="0" cy="0"/>
          <a:chOff x="0" y="0"/>
          <a:chExt cx="0" cy="0"/>
        </a:xfrm>
      </p:grpSpPr>
      <p:pic>
        <p:nvPicPr>
          <p:cNvPr id="1577" name="Google Shape;1577;p2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78" name="Google Shape;1578;p22"/>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79" name="Google Shape;1579;p22"/>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80" name="Google Shape;1580;p22"/>
          <p:cNvSpPr txBox="1"/>
          <p:nvPr>
            <p:ph idx="1" type="subTitle"/>
          </p:nvPr>
        </p:nvSpPr>
        <p:spPr>
          <a:xfrm>
            <a:off x="5442263" y="3187530"/>
            <a:ext cx="2846700" cy="8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1" name="Google Shape;15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82" name="Shape 1582"/>
        <p:cNvGrpSpPr/>
        <p:nvPr/>
      </p:nvGrpSpPr>
      <p:grpSpPr>
        <a:xfrm>
          <a:off x="0" y="0"/>
          <a:ext cx="0" cy="0"/>
          <a:chOff x="0" y="0"/>
          <a:chExt cx="0" cy="0"/>
        </a:xfrm>
      </p:grpSpPr>
      <p:pic>
        <p:nvPicPr>
          <p:cNvPr id="1583" name="Google Shape;1583;p2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84" name="Google Shape;1584;p2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sp>
        <p:nvSpPr>
          <p:cNvPr id="1585" name="Google Shape;15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6" name="Google Shape;1586;p23"/>
          <p:cNvSpPr txBox="1"/>
          <p:nvPr>
            <p:ph idx="1" type="subTitle"/>
          </p:nvPr>
        </p:nvSpPr>
        <p:spPr>
          <a:xfrm>
            <a:off x="7200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7" name="Google Shape;1587;p23"/>
          <p:cNvSpPr txBox="1"/>
          <p:nvPr>
            <p:ph idx="2" type="subTitle"/>
          </p:nvPr>
        </p:nvSpPr>
        <p:spPr>
          <a:xfrm>
            <a:off x="7200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8" name="Google Shape;1588;p23"/>
          <p:cNvSpPr txBox="1"/>
          <p:nvPr>
            <p:ph idx="3" type="subTitle"/>
          </p:nvPr>
        </p:nvSpPr>
        <p:spPr>
          <a:xfrm>
            <a:off x="34038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9" name="Google Shape;1589;p23"/>
          <p:cNvSpPr txBox="1"/>
          <p:nvPr>
            <p:ph idx="4" type="subTitle"/>
          </p:nvPr>
        </p:nvSpPr>
        <p:spPr>
          <a:xfrm>
            <a:off x="60876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0" name="Google Shape;1590;p23"/>
          <p:cNvSpPr txBox="1"/>
          <p:nvPr>
            <p:ph idx="5" type="subTitle"/>
          </p:nvPr>
        </p:nvSpPr>
        <p:spPr>
          <a:xfrm>
            <a:off x="34038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1" name="Google Shape;1591;p23"/>
          <p:cNvSpPr txBox="1"/>
          <p:nvPr>
            <p:ph idx="6" type="subTitle"/>
          </p:nvPr>
        </p:nvSpPr>
        <p:spPr>
          <a:xfrm>
            <a:off x="60876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592" name="Google Shape;1592;p23"/>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3" name="Shape 1593"/>
        <p:cNvGrpSpPr/>
        <p:nvPr/>
      </p:nvGrpSpPr>
      <p:grpSpPr>
        <a:xfrm>
          <a:off x="0" y="0"/>
          <a:ext cx="0" cy="0"/>
          <a:chOff x="0" y="0"/>
          <a:chExt cx="0" cy="0"/>
        </a:xfrm>
      </p:grpSpPr>
      <p:pic>
        <p:nvPicPr>
          <p:cNvPr id="1594" name="Google Shape;1594;p2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95" name="Google Shape;1595;p2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96" name="Google Shape;1596;p2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97" name="Google Shape;1597;p24"/>
          <p:cNvSpPr txBox="1"/>
          <p:nvPr>
            <p:ph idx="1" type="subTitle"/>
          </p:nvPr>
        </p:nvSpPr>
        <p:spPr>
          <a:xfrm>
            <a:off x="1937100" y="18000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8" name="Google Shape;1598;p24"/>
          <p:cNvSpPr txBox="1"/>
          <p:nvPr>
            <p:ph idx="2" type="subTitle"/>
          </p:nvPr>
        </p:nvSpPr>
        <p:spPr>
          <a:xfrm>
            <a:off x="1937100" y="29859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9" name="Google Shape;1599;p24"/>
          <p:cNvSpPr txBox="1"/>
          <p:nvPr>
            <p:ph idx="3" type="subTitle"/>
          </p:nvPr>
        </p:nvSpPr>
        <p:spPr>
          <a:xfrm>
            <a:off x="1937100" y="417182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0" name="Google Shape;1600;p24"/>
          <p:cNvSpPr txBox="1"/>
          <p:nvPr>
            <p:ph idx="4" type="subTitle"/>
          </p:nvPr>
        </p:nvSpPr>
        <p:spPr>
          <a:xfrm>
            <a:off x="1937100" y="1417575"/>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24"/>
          <p:cNvSpPr txBox="1"/>
          <p:nvPr>
            <p:ph idx="5" type="subTitle"/>
          </p:nvPr>
        </p:nvSpPr>
        <p:spPr>
          <a:xfrm>
            <a:off x="1937100" y="260340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2" name="Google Shape;1602;p24"/>
          <p:cNvSpPr txBox="1"/>
          <p:nvPr>
            <p:ph idx="6" type="subTitle"/>
          </p:nvPr>
        </p:nvSpPr>
        <p:spPr>
          <a:xfrm>
            <a:off x="1937100" y="378933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04" name="Shape 1604"/>
        <p:cNvGrpSpPr/>
        <p:nvPr/>
      </p:nvGrpSpPr>
      <p:grpSpPr>
        <a:xfrm>
          <a:off x="0" y="0"/>
          <a:ext cx="0" cy="0"/>
          <a:chOff x="0" y="0"/>
          <a:chExt cx="0" cy="0"/>
        </a:xfrm>
      </p:grpSpPr>
      <p:pic>
        <p:nvPicPr>
          <p:cNvPr id="1605" name="Google Shape;1605;p2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06" name="Google Shape;1606;p2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07" name="Google Shape;1607;p2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08" name="Google Shape;1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9" name="Google Shape;1609;p25"/>
          <p:cNvSpPr txBox="1"/>
          <p:nvPr>
            <p:ph idx="1" type="subTitle"/>
          </p:nvPr>
        </p:nvSpPr>
        <p:spPr>
          <a:xfrm>
            <a:off x="720011"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0" name="Google Shape;1610;p25"/>
          <p:cNvSpPr txBox="1"/>
          <p:nvPr>
            <p:ph idx="2" type="subTitle"/>
          </p:nvPr>
        </p:nvSpPr>
        <p:spPr>
          <a:xfrm>
            <a:off x="720011"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5"/>
          <p:cNvSpPr txBox="1"/>
          <p:nvPr>
            <p:ph idx="3" type="subTitle"/>
          </p:nvPr>
        </p:nvSpPr>
        <p:spPr>
          <a:xfrm>
            <a:off x="4452539"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2" name="Google Shape;1612;p25"/>
          <p:cNvSpPr txBox="1"/>
          <p:nvPr>
            <p:ph idx="4" type="subTitle"/>
          </p:nvPr>
        </p:nvSpPr>
        <p:spPr>
          <a:xfrm>
            <a:off x="720011"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5"/>
          <p:cNvSpPr txBox="1"/>
          <p:nvPr>
            <p:ph idx="5" type="subTitle"/>
          </p:nvPr>
        </p:nvSpPr>
        <p:spPr>
          <a:xfrm>
            <a:off x="4452539"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4" name="Google Shape;1614;p25"/>
          <p:cNvSpPr txBox="1"/>
          <p:nvPr>
            <p:ph idx="6" type="subTitle"/>
          </p:nvPr>
        </p:nvSpPr>
        <p:spPr>
          <a:xfrm>
            <a:off x="720011"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5" name="Google Shape;1615;p25"/>
          <p:cNvSpPr txBox="1"/>
          <p:nvPr>
            <p:ph idx="7" type="subTitle"/>
          </p:nvPr>
        </p:nvSpPr>
        <p:spPr>
          <a:xfrm>
            <a:off x="4452536"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6" name="Google Shape;1616;p25"/>
          <p:cNvSpPr txBox="1"/>
          <p:nvPr>
            <p:ph idx="8" type="subTitle"/>
          </p:nvPr>
        </p:nvSpPr>
        <p:spPr>
          <a:xfrm>
            <a:off x="4452536"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7" name="Shape 1617"/>
        <p:cNvGrpSpPr/>
        <p:nvPr/>
      </p:nvGrpSpPr>
      <p:grpSpPr>
        <a:xfrm>
          <a:off x="0" y="0"/>
          <a:ext cx="0" cy="0"/>
          <a:chOff x="0" y="0"/>
          <a:chExt cx="0" cy="0"/>
        </a:xfrm>
      </p:grpSpPr>
      <p:pic>
        <p:nvPicPr>
          <p:cNvPr id="1618" name="Google Shape;1618;p2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19" name="Google Shape;1619;p2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20" name="Google Shape;1620;p26"/>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21" name="Google Shape;16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2" name="Google Shape;1622;p26"/>
          <p:cNvSpPr txBox="1"/>
          <p:nvPr>
            <p:ph idx="1" type="subTitle"/>
          </p:nvPr>
        </p:nvSpPr>
        <p:spPr>
          <a:xfrm>
            <a:off x="861101"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3" name="Google Shape;1623;p26"/>
          <p:cNvSpPr txBox="1"/>
          <p:nvPr>
            <p:ph idx="2" type="subTitle"/>
          </p:nvPr>
        </p:nvSpPr>
        <p:spPr>
          <a:xfrm>
            <a:off x="3546300"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26"/>
          <p:cNvSpPr txBox="1"/>
          <p:nvPr>
            <p:ph idx="3" type="subTitle"/>
          </p:nvPr>
        </p:nvSpPr>
        <p:spPr>
          <a:xfrm>
            <a:off x="6235699" y="2030560"/>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5" name="Google Shape;1625;p26"/>
          <p:cNvSpPr txBox="1"/>
          <p:nvPr>
            <p:ph idx="4" type="subTitle"/>
          </p:nvPr>
        </p:nvSpPr>
        <p:spPr>
          <a:xfrm>
            <a:off x="861101"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26"/>
          <p:cNvSpPr txBox="1"/>
          <p:nvPr>
            <p:ph idx="5" type="subTitle"/>
          </p:nvPr>
        </p:nvSpPr>
        <p:spPr>
          <a:xfrm>
            <a:off x="3546300"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7" name="Google Shape;1627;p26"/>
          <p:cNvSpPr txBox="1"/>
          <p:nvPr>
            <p:ph idx="6" type="subTitle"/>
          </p:nvPr>
        </p:nvSpPr>
        <p:spPr>
          <a:xfrm>
            <a:off x="6235699" y="3685176"/>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26"/>
          <p:cNvSpPr txBox="1"/>
          <p:nvPr>
            <p:ph idx="7" type="subTitle"/>
          </p:nvPr>
        </p:nvSpPr>
        <p:spPr>
          <a:xfrm>
            <a:off x="861101"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9" name="Google Shape;1629;p26"/>
          <p:cNvSpPr txBox="1"/>
          <p:nvPr>
            <p:ph idx="8" type="subTitle"/>
          </p:nvPr>
        </p:nvSpPr>
        <p:spPr>
          <a:xfrm>
            <a:off x="3546300"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0" name="Google Shape;1630;p26"/>
          <p:cNvSpPr txBox="1"/>
          <p:nvPr>
            <p:ph idx="9" type="subTitle"/>
          </p:nvPr>
        </p:nvSpPr>
        <p:spPr>
          <a:xfrm>
            <a:off x="6235699" y="1548200"/>
            <a:ext cx="2047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1" name="Google Shape;1631;p26"/>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2" name="Google Shape;1632;p26"/>
          <p:cNvSpPr txBox="1"/>
          <p:nvPr>
            <p:ph idx="14" type="subTitle"/>
          </p:nvPr>
        </p:nvSpPr>
        <p:spPr>
          <a:xfrm>
            <a:off x="3546300"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 name="Google Shape;1633;p26"/>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4"/>
            </a:gs>
            <a:gs pos="0">
              <a:schemeClr val="accent5"/>
            </a:gs>
            <a:gs pos="100000">
              <a:schemeClr val="accent3"/>
            </a:gs>
          </a:gsLst>
          <a:path path="circle">
            <a:fillToRect b="50%" l="50%" r="50%" t="50%"/>
          </a:path>
          <a:tileRect/>
        </a:gradFill>
      </p:bgPr>
    </p:bg>
    <p:spTree>
      <p:nvGrpSpPr>
        <p:cNvPr id="1634" name="Shape 1634"/>
        <p:cNvGrpSpPr/>
        <p:nvPr/>
      </p:nvGrpSpPr>
      <p:grpSpPr>
        <a:xfrm>
          <a:off x="0" y="0"/>
          <a:ext cx="0" cy="0"/>
          <a:chOff x="0" y="0"/>
          <a:chExt cx="0" cy="0"/>
        </a:xfrm>
      </p:grpSpPr>
      <p:pic>
        <p:nvPicPr>
          <p:cNvPr id="1635" name="Google Shape;1635;p2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36" name="Google Shape;1636;p2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637" name="Google Shape;1637;p2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638" name="Google Shape;1638;p27"/>
          <p:cNvSpPr txBox="1"/>
          <p:nvPr>
            <p:ph hasCustomPrompt="1" type="title"/>
          </p:nvPr>
        </p:nvSpPr>
        <p:spPr>
          <a:xfrm>
            <a:off x="1767475" y="600136"/>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39" name="Google Shape;1639;p27"/>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0" name="Google Shape;1640;p27"/>
          <p:cNvSpPr txBox="1"/>
          <p:nvPr>
            <p:ph hasCustomPrompt="1" idx="2" type="title"/>
          </p:nvPr>
        </p:nvSpPr>
        <p:spPr>
          <a:xfrm>
            <a:off x="2065125" y="1975371"/>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1" name="Google Shape;1641;p27"/>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2" name="Google Shape;1642;p27"/>
          <p:cNvSpPr txBox="1"/>
          <p:nvPr>
            <p:ph hasCustomPrompt="1" idx="4" type="title"/>
          </p:nvPr>
        </p:nvSpPr>
        <p:spPr>
          <a:xfrm>
            <a:off x="2369925" y="3350619"/>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3" name="Google Shape;1643;p27"/>
          <p:cNvSpPr txBox="1"/>
          <p:nvPr>
            <p:ph idx="5" type="subTitle"/>
          </p:nvPr>
        </p:nvSpPr>
        <p:spPr>
          <a:xfrm>
            <a:off x="2369925" y="4075124"/>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4"/>
            </a:gs>
            <a:gs pos="0">
              <a:schemeClr val="accent5"/>
            </a:gs>
            <a:gs pos="100000">
              <a:schemeClr val="accent3"/>
            </a:gs>
          </a:gsLst>
          <a:path path="circle">
            <a:fillToRect b="50%" l="50%" r="50%" t="50%"/>
          </a:path>
          <a:tileRect/>
        </a:gradFill>
      </p:bgPr>
    </p:bg>
    <p:spTree>
      <p:nvGrpSpPr>
        <p:cNvPr id="1644" name="Shape 1644"/>
        <p:cNvGrpSpPr/>
        <p:nvPr/>
      </p:nvGrpSpPr>
      <p:grpSpPr>
        <a:xfrm>
          <a:off x="0" y="0"/>
          <a:ext cx="0" cy="0"/>
          <a:chOff x="0" y="0"/>
          <a:chExt cx="0" cy="0"/>
        </a:xfrm>
      </p:grpSpPr>
      <p:pic>
        <p:nvPicPr>
          <p:cNvPr id="1645" name="Google Shape;1645;p2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46" name="Google Shape;1646;p2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647" name="Google Shape;1647;p28"/>
          <p:cNvGrpSpPr/>
          <p:nvPr/>
        </p:nvGrpSpPr>
        <p:grpSpPr>
          <a:xfrm>
            <a:off x="-2360366" y="3271308"/>
            <a:ext cx="7418510" cy="3952111"/>
            <a:chOff x="233350" y="949250"/>
            <a:chExt cx="7137300" cy="3802300"/>
          </a:xfrm>
        </p:grpSpPr>
        <p:sp>
          <p:nvSpPr>
            <p:cNvPr id="1648" name="Google Shape;1648;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pic>
        <p:nvPicPr>
          <p:cNvPr id="1700" name="Google Shape;1700;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701" name="Google Shape;1701;p28"/>
          <p:cNvGrpSpPr/>
          <p:nvPr/>
        </p:nvGrpSpPr>
        <p:grpSpPr>
          <a:xfrm>
            <a:off x="3631984" y="-1145242"/>
            <a:ext cx="7418510" cy="3952111"/>
            <a:chOff x="233350" y="949250"/>
            <a:chExt cx="7137300" cy="3802300"/>
          </a:xfrm>
        </p:grpSpPr>
        <p:sp>
          <p:nvSpPr>
            <p:cNvPr id="1702" name="Google Shape;1702;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28"/>
          <p:cNvGrpSpPr/>
          <p:nvPr/>
        </p:nvGrpSpPr>
        <p:grpSpPr>
          <a:xfrm>
            <a:off x="862884" y="740708"/>
            <a:ext cx="7418510" cy="3952111"/>
            <a:chOff x="233350" y="949250"/>
            <a:chExt cx="7137300" cy="3802300"/>
          </a:xfrm>
        </p:grpSpPr>
        <p:sp>
          <p:nvSpPr>
            <p:cNvPr id="1754" name="Google Shape;1754;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712600" y="1030450"/>
            <a:ext cx="6731026" cy="2333700"/>
            <a:chOff x="-712600" y="1030450"/>
            <a:chExt cx="6731026" cy="2333700"/>
          </a:xfrm>
        </p:grpSpPr>
        <p:grpSp>
          <p:nvGrpSpPr>
            <p:cNvPr id="1806" name="Google Shape;1806;p28"/>
            <p:cNvGrpSpPr/>
            <p:nvPr/>
          </p:nvGrpSpPr>
          <p:grpSpPr>
            <a:xfrm>
              <a:off x="-712600" y="1030463"/>
              <a:ext cx="2091929" cy="2333568"/>
              <a:chOff x="-331600" y="1429425"/>
              <a:chExt cx="1677300" cy="1693200"/>
            </a:xfrm>
          </p:grpSpPr>
          <p:sp>
            <p:nvSpPr>
              <p:cNvPr id="1807" name="Google Shape;1807;p28"/>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28"/>
            <p:cNvSpPr/>
            <p:nvPr/>
          </p:nvSpPr>
          <p:spPr>
            <a:xfrm>
              <a:off x="505326" y="1030450"/>
              <a:ext cx="5513100" cy="23337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28"/>
          <p:cNvSpPr txBox="1"/>
          <p:nvPr>
            <p:ph type="ctrTitle"/>
          </p:nvPr>
        </p:nvSpPr>
        <p:spPr>
          <a:xfrm>
            <a:off x="1259425" y="1030438"/>
            <a:ext cx="42840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2" name="Google Shape;1812;p28"/>
          <p:cNvSpPr txBox="1"/>
          <p:nvPr>
            <p:ph idx="1" type="subTitle"/>
          </p:nvPr>
        </p:nvSpPr>
        <p:spPr>
          <a:xfrm>
            <a:off x="1259425" y="1986400"/>
            <a:ext cx="4293900" cy="13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gn="ctr">
              <a:lnSpc>
                <a:spcPct val="100000"/>
              </a:lnSpc>
              <a:spcBef>
                <a:spcPts val="0"/>
              </a:spcBef>
              <a:spcAft>
                <a:spcPts val="0"/>
              </a:spcAft>
              <a:buClr>
                <a:schemeClr val="accent3"/>
              </a:buClr>
              <a:buSzPts val="1800"/>
              <a:buNone/>
              <a:defRPr sz="1800">
                <a:solidFill>
                  <a:schemeClr val="accent3"/>
                </a:solidFill>
              </a:defRPr>
            </a:lvl2pPr>
            <a:lvl3pPr lvl="2" rtl="0" algn="ctr">
              <a:lnSpc>
                <a:spcPct val="100000"/>
              </a:lnSpc>
              <a:spcBef>
                <a:spcPts val="0"/>
              </a:spcBef>
              <a:spcAft>
                <a:spcPts val="0"/>
              </a:spcAft>
              <a:buClr>
                <a:schemeClr val="accent3"/>
              </a:buClr>
              <a:buSzPts val="1800"/>
              <a:buNone/>
              <a:defRPr sz="1800">
                <a:solidFill>
                  <a:schemeClr val="accent3"/>
                </a:solidFill>
              </a:defRPr>
            </a:lvl3pPr>
            <a:lvl4pPr lvl="3" rtl="0" algn="ctr">
              <a:lnSpc>
                <a:spcPct val="100000"/>
              </a:lnSpc>
              <a:spcBef>
                <a:spcPts val="0"/>
              </a:spcBef>
              <a:spcAft>
                <a:spcPts val="0"/>
              </a:spcAft>
              <a:buClr>
                <a:schemeClr val="accent3"/>
              </a:buClr>
              <a:buSzPts val="1800"/>
              <a:buNone/>
              <a:defRPr sz="1800">
                <a:solidFill>
                  <a:schemeClr val="accent3"/>
                </a:solidFill>
              </a:defRPr>
            </a:lvl4pPr>
            <a:lvl5pPr lvl="4" rtl="0" algn="ctr">
              <a:lnSpc>
                <a:spcPct val="100000"/>
              </a:lnSpc>
              <a:spcBef>
                <a:spcPts val="0"/>
              </a:spcBef>
              <a:spcAft>
                <a:spcPts val="0"/>
              </a:spcAft>
              <a:buClr>
                <a:schemeClr val="accent3"/>
              </a:buClr>
              <a:buSzPts val="1800"/>
              <a:buNone/>
              <a:defRPr sz="1800">
                <a:solidFill>
                  <a:schemeClr val="accent3"/>
                </a:solidFill>
              </a:defRPr>
            </a:lvl5pPr>
            <a:lvl6pPr lvl="5" rtl="0" algn="ctr">
              <a:lnSpc>
                <a:spcPct val="100000"/>
              </a:lnSpc>
              <a:spcBef>
                <a:spcPts val="0"/>
              </a:spcBef>
              <a:spcAft>
                <a:spcPts val="0"/>
              </a:spcAft>
              <a:buClr>
                <a:schemeClr val="accent3"/>
              </a:buClr>
              <a:buSzPts val="1800"/>
              <a:buNone/>
              <a:defRPr sz="1800">
                <a:solidFill>
                  <a:schemeClr val="accent3"/>
                </a:solidFill>
              </a:defRPr>
            </a:lvl6pPr>
            <a:lvl7pPr lvl="6" rtl="0" algn="ctr">
              <a:lnSpc>
                <a:spcPct val="100000"/>
              </a:lnSpc>
              <a:spcBef>
                <a:spcPts val="0"/>
              </a:spcBef>
              <a:spcAft>
                <a:spcPts val="0"/>
              </a:spcAft>
              <a:buClr>
                <a:schemeClr val="accent3"/>
              </a:buClr>
              <a:buSzPts val="1800"/>
              <a:buNone/>
              <a:defRPr sz="1800">
                <a:solidFill>
                  <a:schemeClr val="accent3"/>
                </a:solidFill>
              </a:defRPr>
            </a:lvl7pPr>
            <a:lvl8pPr lvl="7" rtl="0" algn="ctr">
              <a:lnSpc>
                <a:spcPct val="100000"/>
              </a:lnSpc>
              <a:spcBef>
                <a:spcPts val="0"/>
              </a:spcBef>
              <a:spcAft>
                <a:spcPts val="0"/>
              </a:spcAft>
              <a:buClr>
                <a:schemeClr val="accent3"/>
              </a:buClr>
              <a:buSzPts val="1800"/>
              <a:buNone/>
              <a:defRPr sz="1800">
                <a:solidFill>
                  <a:schemeClr val="accent3"/>
                </a:solidFill>
              </a:defRPr>
            </a:lvl8pPr>
            <a:lvl9pPr lvl="8" rtl="0"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813" name="Google Shape;1813;p28"/>
          <p:cNvSpPr/>
          <p:nvPr/>
        </p:nvSpPr>
        <p:spPr>
          <a:xfrm>
            <a:off x="644925" y="3569075"/>
            <a:ext cx="5693100" cy="609600"/>
          </a:xfrm>
          <a:prstGeom prst="parallelogram">
            <a:avLst>
              <a:gd fmla="val 26351"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6">
                  <a:extLst>
                    <a:ext uri="{A12FA001-AC4F-418D-AE19-62706E023703}">
                      <ahyp:hlinkClr val="tx"/>
                    </a:ext>
                  </a:extLst>
                </a:hlinkClick>
              </a:rPr>
              <a:t>Freepik</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14" name="Shape 1814"/>
        <p:cNvGrpSpPr/>
        <p:nvPr/>
      </p:nvGrpSpPr>
      <p:grpSpPr>
        <a:xfrm>
          <a:off x="0" y="0"/>
          <a:ext cx="0" cy="0"/>
          <a:chOff x="0" y="0"/>
          <a:chExt cx="0" cy="0"/>
        </a:xfrm>
      </p:grpSpPr>
      <p:pic>
        <p:nvPicPr>
          <p:cNvPr id="1815" name="Google Shape;1815;p29"/>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816" name="Google Shape;1816;p29"/>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817" name="Google Shape;1817;p29"/>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4"/>
            </a:gs>
            <a:gs pos="0">
              <a:schemeClr val="accent5"/>
            </a:gs>
            <a:gs pos="100000">
              <a:schemeClr val="accent3"/>
            </a:gs>
          </a:gsLst>
          <a:path path="circle">
            <a:fillToRect b="50%" l="50%" r="50%" t="50%"/>
          </a:path>
          <a:tileRect/>
        </a:gradFill>
      </p:bgPr>
    </p:bg>
    <p:spTree>
      <p:nvGrpSpPr>
        <p:cNvPr id="1818" name="Shape 1818"/>
        <p:cNvGrpSpPr/>
        <p:nvPr/>
      </p:nvGrpSpPr>
      <p:grpSpPr>
        <a:xfrm>
          <a:off x="0" y="0"/>
          <a:ext cx="0" cy="0"/>
          <a:chOff x="0" y="0"/>
          <a:chExt cx="0" cy="0"/>
        </a:xfrm>
      </p:grpSpPr>
      <p:pic>
        <p:nvPicPr>
          <p:cNvPr id="1819" name="Google Shape;1819;p30"/>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820" name="Google Shape;1820;p30"/>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821" name="Google Shape;1821;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22" name="Google Shape;1822;p30"/>
          <p:cNvGrpSpPr/>
          <p:nvPr/>
        </p:nvGrpSpPr>
        <p:grpSpPr>
          <a:xfrm>
            <a:off x="4306859" y="3271308"/>
            <a:ext cx="7418510" cy="3952111"/>
            <a:chOff x="233350" y="949250"/>
            <a:chExt cx="7137300" cy="3802300"/>
          </a:xfrm>
        </p:grpSpPr>
        <p:sp>
          <p:nvSpPr>
            <p:cNvPr id="1823" name="Google Shape;1823;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75" name="Google Shape;1875;p30"/>
          <p:cNvGrpSpPr/>
          <p:nvPr/>
        </p:nvGrpSpPr>
        <p:grpSpPr>
          <a:xfrm>
            <a:off x="-1177041" y="-1145242"/>
            <a:ext cx="7418510" cy="3952111"/>
            <a:chOff x="233350" y="949250"/>
            <a:chExt cx="7137300" cy="3802300"/>
          </a:xfrm>
        </p:grpSpPr>
        <p:sp>
          <p:nvSpPr>
            <p:cNvPr id="1876" name="Google Shape;187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0"/>
          <p:cNvGrpSpPr/>
          <p:nvPr/>
        </p:nvGrpSpPr>
        <p:grpSpPr>
          <a:xfrm>
            <a:off x="862884" y="740708"/>
            <a:ext cx="7418510" cy="3952111"/>
            <a:chOff x="233350" y="949250"/>
            <a:chExt cx="7137300" cy="3802300"/>
          </a:xfrm>
        </p:grpSpPr>
        <p:sp>
          <p:nvSpPr>
            <p:cNvPr id="1928" name="Google Shape;1928;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pic>
        <p:nvPicPr>
          <p:cNvPr id="334" name="Google Shape;334;p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35" name="Google Shape;335;p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36" name="Google Shape;336;p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37" name="Google Shape;3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lt2"/>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38" name="Google Shape;338;p4"/>
          <p:cNvSpPr txBox="1"/>
          <p:nvPr>
            <p:ph idx="1" type="body"/>
          </p:nvPr>
        </p:nvSpPr>
        <p:spPr>
          <a:xfrm>
            <a:off x="720000" y="1303775"/>
            <a:ext cx="7704000" cy="326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41" name="Google Shape;341;p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42" name="Google Shape;342;p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43" name="Google Shape;343;p5"/>
          <p:cNvSpPr txBox="1"/>
          <p:nvPr>
            <p:ph idx="1" type="subTitle"/>
          </p:nvPr>
        </p:nvSpPr>
        <p:spPr>
          <a:xfrm>
            <a:off x="719988" y="2811634"/>
            <a:ext cx="258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b="1" i="1" sz="2400">
                <a:latin typeface="Exo"/>
                <a:ea typeface="Exo"/>
                <a:cs typeface="Exo"/>
                <a:sym typeface="Ex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4" name="Google Shape;344;p5"/>
          <p:cNvSpPr txBox="1"/>
          <p:nvPr>
            <p:ph idx="2" type="subTitle"/>
          </p:nvPr>
        </p:nvSpPr>
        <p:spPr>
          <a:xfrm>
            <a:off x="4374863" y="2811634"/>
            <a:ext cx="258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i="1" sz="2400">
                <a:latin typeface="Exo"/>
                <a:ea typeface="Exo"/>
                <a:cs typeface="Exo"/>
                <a:sym typeface="Ex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5" name="Google Shape;345;p5"/>
          <p:cNvSpPr txBox="1"/>
          <p:nvPr>
            <p:ph idx="3" type="subTitle"/>
          </p:nvPr>
        </p:nvSpPr>
        <p:spPr>
          <a:xfrm>
            <a:off x="719988"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5"/>
          <p:cNvSpPr txBox="1"/>
          <p:nvPr>
            <p:ph idx="4" type="subTitle"/>
          </p:nvPr>
        </p:nvSpPr>
        <p:spPr>
          <a:xfrm>
            <a:off x="4374863"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pic>
        <p:nvPicPr>
          <p:cNvPr id="349" name="Google Shape;349;p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sp>
        <p:nvSpPr>
          <p:cNvPr id="350" name="Google Shape;3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1" name="Google Shape;351;p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52" name="Google Shape;352;p6"/>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pic>
        <p:nvPicPr>
          <p:cNvPr id="354" name="Google Shape;354;p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355" name="Google Shape;355;p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356" name="Google Shape;356;p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357" name="Google Shape;357;p7"/>
          <p:cNvGrpSpPr/>
          <p:nvPr/>
        </p:nvGrpSpPr>
        <p:grpSpPr>
          <a:xfrm>
            <a:off x="-611175" y="1522150"/>
            <a:ext cx="8349702" cy="3066025"/>
            <a:chOff x="-266075" y="1645875"/>
            <a:chExt cx="8349702" cy="3066025"/>
          </a:xfrm>
        </p:grpSpPr>
        <p:sp>
          <p:nvSpPr>
            <p:cNvPr id="358" name="Google Shape;358;p7"/>
            <p:cNvSpPr/>
            <p:nvPr/>
          </p:nvSpPr>
          <p:spPr>
            <a:xfrm>
              <a:off x="-266075" y="1645875"/>
              <a:ext cx="1498500" cy="30660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499327" y="1645900"/>
              <a:ext cx="7584300" cy="30660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7"/>
          <p:cNvSpPr txBox="1"/>
          <p:nvPr>
            <p:ph idx="1" type="subTitle"/>
          </p:nvPr>
        </p:nvSpPr>
        <p:spPr>
          <a:xfrm>
            <a:off x="1049200" y="1825350"/>
            <a:ext cx="3601200" cy="22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95959"/>
              </a:buClr>
              <a:buSzPts val="1000"/>
              <a:buFont typeface="Anaheim"/>
              <a:buChar char="●"/>
              <a:defRPr>
                <a:solidFill>
                  <a:schemeClr val="dk1"/>
                </a:solidFill>
              </a:defRPr>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61" name="Google Shape;361;p7"/>
          <p:cNvSpPr/>
          <p:nvPr>
            <p:ph idx="2" type="pic"/>
          </p:nvPr>
        </p:nvSpPr>
        <p:spPr>
          <a:xfrm>
            <a:off x="4827709" y="1522200"/>
            <a:ext cx="3601200" cy="2859900"/>
          </a:xfrm>
          <a:prstGeom prst="parallelogram">
            <a:avLst>
              <a:gd fmla="val 25000" name="adj"/>
            </a:avLst>
          </a:prstGeom>
          <a:noFill/>
          <a:ln>
            <a:noFill/>
          </a:ln>
        </p:spPr>
      </p:sp>
      <p:sp>
        <p:nvSpPr>
          <p:cNvPr id="362" name="Google Shape;362;p7"/>
          <p:cNvSpPr txBox="1"/>
          <p:nvPr>
            <p:ph type="title"/>
          </p:nvPr>
        </p:nvSpPr>
        <p:spPr>
          <a:xfrm>
            <a:off x="1049200" y="706100"/>
            <a:ext cx="5370000" cy="761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4"/>
            </a:gs>
            <a:gs pos="0">
              <a:schemeClr val="accent5"/>
            </a:gs>
            <a:gs pos="100000">
              <a:schemeClr val="accent3"/>
            </a:gs>
          </a:gsLst>
          <a:path path="circle">
            <a:fillToRect b="50%" l="50%" r="50%" t="50%"/>
          </a:path>
          <a:tileRect/>
        </a:gradFill>
      </p:bgPr>
    </p:bg>
    <p:spTree>
      <p:nvGrpSpPr>
        <p:cNvPr id="363" name="Shape 363"/>
        <p:cNvGrpSpPr/>
        <p:nvPr/>
      </p:nvGrpSpPr>
      <p:grpSpPr>
        <a:xfrm>
          <a:off x="0" y="0"/>
          <a:ext cx="0" cy="0"/>
          <a:chOff x="0" y="0"/>
          <a:chExt cx="0" cy="0"/>
        </a:xfrm>
      </p:grpSpPr>
      <p:grpSp>
        <p:nvGrpSpPr>
          <p:cNvPr id="364" name="Google Shape;364;p8"/>
          <p:cNvGrpSpPr/>
          <p:nvPr/>
        </p:nvGrpSpPr>
        <p:grpSpPr>
          <a:xfrm>
            <a:off x="2776259" y="3271308"/>
            <a:ext cx="7418510" cy="3952111"/>
            <a:chOff x="233350" y="949250"/>
            <a:chExt cx="7137300" cy="3802300"/>
          </a:xfrm>
        </p:grpSpPr>
        <p:sp>
          <p:nvSpPr>
            <p:cNvPr id="365" name="Google Shape;365;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8"/>
          <p:cNvGrpSpPr/>
          <p:nvPr/>
        </p:nvGrpSpPr>
        <p:grpSpPr>
          <a:xfrm>
            <a:off x="862884" y="740708"/>
            <a:ext cx="7418510" cy="3952111"/>
            <a:chOff x="233350" y="949250"/>
            <a:chExt cx="7137300" cy="3802300"/>
          </a:xfrm>
        </p:grpSpPr>
        <p:sp>
          <p:nvSpPr>
            <p:cNvPr id="417" name="Google Shape;417;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469" name="Google Shape;469;p8"/>
          <p:cNvGrpSpPr/>
          <p:nvPr/>
        </p:nvGrpSpPr>
        <p:grpSpPr>
          <a:xfrm>
            <a:off x="-825716" y="-1145242"/>
            <a:ext cx="7418510" cy="3952111"/>
            <a:chOff x="233350" y="949250"/>
            <a:chExt cx="7137300" cy="3802300"/>
          </a:xfrm>
        </p:grpSpPr>
        <p:sp>
          <p:nvSpPr>
            <p:cNvPr id="470" name="Google Shape;470;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522" name="Google Shape;522;p8"/>
          <p:cNvSpPr/>
          <p:nvPr>
            <p:ph idx="2" type="pic"/>
          </p:nvPr>
        </p:nvSpPr>
        <p:spPr>
          <a:xfrm>
            <a:off x="4578600" y="282875"/>
            <a:ext cx="4565400" cy="4860600"/>
          </a:xfrm>
          <a:prstGeom prst="rect">
            <a:avLst/>
          </a:prstGeom>
          <a:noFill/>
          <a:ln>
            <a:noFill/>
          </a:ln>
        </p:spPr>
      </p:sp>
      <p:pic>
        <p:nvPicPr>
          <p:cNvPr id="523" name="Google Shape;523;p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grpSp>
        <p:nvGrpSpPr>
          <p:cNvPr id="524" name="Google Shape;524;p8"/>
          <p:cNvGrpSpPr/>
          <p:nvPr/>
        </p:nvGrpSpPr>
        <p:grpSpPr>
          <a:xfrm>
            <a:off x="-915875" y="1130225"/>
            <a:ext cx="8246275" cy="2180700"/>
            <a:chOff x="-915875" y="1130225"/>
            <a:chExt cx="8246275" cy="2180700"/>
          </a:xfrm>
        </p:grpSpPr>
        <p:sp>
          <p:nvSpPr>
            <p:cNvPr id="525" name="Google Shape;525;p8"/>
            <p:cNvSpPr/>
            <p:nvPr/>
          </p:nvSpPr>
          <p:spPr>
            <a:xfrm>
              <a:off x="-915875" y="1130225"/>
              <a:ext cx="3172500" cy="2180700"/>
            </a:xfrm>
            <a:prstGeom prst="parallelogram">
              <a:avLst>
                <a:gd fmla="val 2586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452800" y="1130225"/>
              <a:ext cx="5877600" cy="2180700"/>
            </a:xfrm>
            <a:prstGeom prst="parallelogram">
              <a:avLst>
                <a:gd fmla="val 26351" name="adj"/>
              </a:avLst>
            </a:prstGeom>
            <a:gradFill>
              <a:gsLst>
                <a:gs pos="0">
                  <a:schemeClr val="lt1"/>
                </a:gs>
                <a:gs pos="50000">
                  <a:schemeClr val="accent2"/>
                </a:gs>
                <a:gs pos="100000">
                  <a:srgbClr val="E7E7E7">
                    <a:alpha val="6313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8"/>
          <p:cNvSpPr txBox="1"/>
          <p:nvPr>
            <p:ph type="title"/>
          </p:nvPr>
        </p:nvSpPr>
        <p:spPr>
          <a:xfrm>
            <a:off x="1976325" y="1130225"/>
            <a:ext cx="5038500" cy="2180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solidFill>
                  <a:schemeClr val="accent3"/>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30" name="Google Shape;530;p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531" name="Google Shape;531;p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32" name="Google Shape;532;p9"/>
          <p:cNvGrpSpPr/>
          <p:nvPr/>
        </p:nvGrpSpPr>
        <p:grpSpPr>
          <a:xfrm>
            <a:off x="-1114975" y="973925"/>
            <a:ext cx="9340500" cy="2473299"/>
            <a:chOff x="-1114975" y="1261041"/>
            <a:chExt cx="9340500" cy="2621409"/>
          </a:xfrm>
        </p:grpSpPr>
        <p:sp>
          <p:nvSpPr>
            <p:cNvPr id="533" name="Google Shape;533;p9"/>
            <p:cNvSpPr/>
            <p:nvPr/>
          </p:nvSpPr>
          <p:spPr>
            <a:xfrm>
              <a:off x="-1114975" y="1261050"/>
              <a:ext cx="2395800" cy="2621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99325" y="1261041"/>
              <a:ext cx="7726200" cy="26214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txBox="1"/>
          <p:nvPr>
            <p:ph idx="1" type="subTitle"/>
          </p:nvPr>
        </p:nvSpPr>
        <p:spPr>
          <a:xfrm>
            <a:off x="2195425" y="3538339"/>
            <a:ext cx="4753200" cy="55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 name="Google Shape;536;p9"/>
          <p:cNvSpPr txBox="1"/>
          <p:nvPr>
            <p:ph type="title"/>
          </p:nvPr>
        </p:nvSpPr>
        <p:spPr>
          <a:xfrm>
            <a:off x="2195363" y="1314775"/>
            <a:ext cx="4753200" cy="17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0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7" name="Shape 537"/>
        <p:cNvGrpSpPr/>
        <p:nvPr/>
      </p:nvGrpSpPr>
      <p:grpSpPr>
        <a:xfrm>
          <a:off x="0" y="0"/>
          <a:ext cx="0" cy="0"/>
          <a:chOff x="0" y="0"/>
          <a:chExt cx="0" cy="0"/>
        </a:xfrm>
      </p:grpSpPr>
      <p:sp>
        <p:nvSpPr>
          <p:cNvPr id="538" name="Google Shape;538;p10"/>
          <p:cNvSpPr/>
          <p:nvPr/>
        </p:nvSpPr>
        <p:spPr>
          <a:xfrm>
            <a:off x="0" y="3137675"/>
            <a:ext cx="9144000" cy="2012700"/>
          </a:xfrm>
          <a:prstGeom prst="parallelogram">
            <a:avLst>
              <a:gd fmla="val 0" name="adj"/>
            </a:avLst>
          </a:prstGeom>
          <a:gradFill>
            <a:gsLst>
              <a:gs pos="0">
                <a:srgbClr val="2532E7">
                  <a:alpha val="0"/>
                </a:srgbClr>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ph type="title"/>
          </p:nvPr>
        </p:nvSpPr>
        <p:spPr>
          <a:xfrm>
            <a:off x="1412150" y="3643600"/>
            <a:ext cx="63198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Exo ExtraBold"/>
              <a:buNone/>
              <a:defRPr i="1" sz="3500">
                <a:solidFill>
                  <a:schemeClr val="lt2"/>
                </a:solidFill>
                <a:latin typeface="Exo ExtraBold"/>
                <a:ea typeface="Exo ExtraBold"/>
                <a:cs typeface="Exo ExtraBold"/>
                <a:sym typeface="Exo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jpg"/><Relationship Id="rId5" Type="http://schemas.openxmlformats.org/officeDocument/2006/relationships/image" Target="../media/image6.jpg"/><Relationship Id="rId6"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jpg"/><Relationship Id="rId5"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hyperlink" Target="https://github.com/htmw/2024F-Team-Spirit/wiki"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1"/>
          <p:cNvSpPr/>
          <p:nvPr/>
        </p:nvSpPr>
        <p:spPr>
          <a:xfrm>
            <a:off x="1318575" y="3122775"/>
            <a:ext cx="6125700" cy="609600"/>
          </a:xfrm>
          <a:prstGeom prst="parallelogram">
            <a:avLst>
              <a:gd fmla="val 26351" name="adj"/>
            </a:avLst>
          </a:prstGeom>
          <a:gradFill>
            <a:gsLst>
              <a:gs pos="0">
                <a:schemeClr val="accent4"/>
              </a:gs>
              <a:gs pos="64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31"/>
          <p:cNvGrpSpPr/>
          <p:nvPr/>
        </p:nvGrpSpPr>
        <p:grpSpPr>
          <a:xfrm>
            <a:off x="-286507" y="1429425"/>
            <a:ext cx="8500732" cy="1693200"/>
            <a:chOff x="-286507" y="1429425"/>
            <a:chExt cx="8500732" cy="1693200"/>
          </a:xfrm>
        </p:grpSpPr>
        <p:grpSp>
          <p:nvGrpSpPr>
            <p:cNvPr id="1985" name="Google Shape;1985;p31"/>
            <p:cNvGrpSpPr/>
            <p:nvPr/>
          </p:nvGrpSpPr>
          <p:grpSpPr>
            <a:xfrm>
              <a:off x="-286507" y="1429425"/>
              <a:ext cx="3848733" cy="1693200"/>
              <a:chOff x="-331600" y="1429425"/>
              <a:chExt cx="1677300" cy="1693200"/>
            </a:xfrm>
          </p:grpSpPr>
          <p:sp>
            <p:nvSpPr>
              <p:cNvPr id="1986" name="Google Shape;1986;p31"/>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1"/>
            <p:cNvSpPr/>
            <p:nvPr/>
          </p:nvSpPr>
          <p:spPr>
            <a:xfrm>
              <a:off x="644925" y="1429425"/>
              <a:ext cx="7569300" cy="16932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1"/>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SENTIMENTPULSE</a:t>
            </a:r>
            <a:endParaRPr>
              <a:solidFill>
                <a:schemeClr val="lt2"/>
              </a:solidFill>
            </a:endParaRPr>
          </a:p>
        </p:txBody>
      </p:sp>
      <p:sp>
        <p:nvSpPr>
          <p:cNvPr id="1991" name="Google Shape;1991;p31"/>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Spirit</a:t>
            </a:r>
            <a:endParaRPr/>
          </a:p>
        </p:txBody>
      </p:sp>
      <p:pic>
        <p:nvPicPr>
          <p:cNvPr id="1992" name="Google Shape;1992;p31"/>
          <p:cNvPicPr preferRelativeResize="0"/>
          <p:nvPr/>
        </p:nvPicPr>
        <p:blipFill>
          <a:blip r:embed="rId3">
            <a:alphaModFix/>
          </a:blip>
          <a:stretch>
            <a:fillRect/>
          </a:stretch>
        </p:blipFill>
        <p:spPr>
          <a:xfrm>
            <a:off x="131100" y="2752875"/>
            <a:ext cx="1062190" cy="747900"/>
          </a:xfrm>
          <a:prstGeom prst="rect">
            <a:avLst/>
          </a:prstGeom>
          <a:noFill/>
          <a:ln>
            <a:noFill/>
          </a:ln>
        </p:spPr>
      </p:pic>
      <p:pic>
        <p:nvPicPr>
          <p:cNvPr id="1993" name="Google Shape;1993;p31"/>
          <p:cNvPicPr preferRelativeResize="0"/>
          <p:nvPr/>
        </p:nvPicPr>
        <p:blipFill>
          <a:blip r:embed="rId4">
            <a:alphaModFix/>
          </a:blip>
          <a:stretch>
            <a:fillRect/>
          </a:stretch>
        </p:blipFill>
        <p:spPr>
          <a:xfrm>
            <a:off x="7414125" y="851825"/>
            <a:ext cx="1632200" cy="1149250"/>
          </a:xfrm>
          <a:prstGeom prst="rect">
            <a:avLst/>
          </a:prstGeom>
          <a:noFill/>
          <a:ln>
            <a:noFill/>
          </a:ln>
        </p:spPr>
      </p:pic>
      <p:sp>
        <p:nvSpPr>
          <p:cNvPr id="1994" name="Google Shape;1994;p31"/>
          <p:cNvSpPr/>
          <p:nvPr/>
        </p:nvSpPr>
        <p:spPr>
          <a:xfrm>
            <a:off x="5898425" y="826687"/>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pic>
        <p:nvPicPr>
          <p:cNvPr id="2159" name="Google Shape;2159;p40"/>
          <p:cNvPicPr preferRelativeResize="0"/>
          <p:nvPr>
            <p:ph idx="2" type="pic"/>
          </p:nvPr>
        </p:nvPicPr>
        <p:blipFill rotWithShape="1">
          <a:blip r:embed="rId3">
            <a:alphaModFix/>
          </a:blip>
          <a:srcRect b="0" l="4726" r="4726" t="0"/>
          <a:stretch/>
        </p:blipFill>
        <p:spPr>
          <a:xfrm>
            <a:off x="376775" y="1422000"/>
            <a:ext cx="3199200" cy="3152100"/>
          </a:xfrm>
          <a:prstGeom prst="parallelogram">
            <a:avLst>
              <a:gd fmla="val 25000" name="adj"/>
            </a:avLst>
          </a:prstGeom>
        </p:spPr>
      </p:pic>
      <p:grpSp>
        <p:nvGrpSpPr>
          <p:cNvPr id="2160" name="Google Shape;2160;p40"/>
          <p:cNvGrpSpPr/>
          <p:nvPr/>
        </p:nvGrpSpPr>
        <p:grpSpPr>
          <a:xfrm>
            <a:off x="-132725" y="445025"/>
            <a:ext cx="8499425" cy="681300"/>
            <a:chOff x="-132725" y="445025"/>
            <a:chExt cx="8499425" cy="681300"/>
          </a:xfrm>
        </p:grpSpPr>
        <p:sp>
          <p:nvSpPr>
            <p:cNvPr id="2161" name="Google Shape;2161;p4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Elsa Thompson (United States)</a:t>
            </a:r>
            <a:endParaRPr/>
          </a:p>
        </p:txBody>
      </p:sp>
      <p:sp>
        <p:nvSpPr>
          <p:cNvPr id="2164" name="Google Shape;2164;p40"/>
          <p:cNvSpPr txBox="1"/>
          <p:nvPr>
            <p:ph idx="1" type="subTitle"/>
          </p:nvPr>
        </p:nvSpPr>
        <p:spPr>
          <a:xfrm>
            <a:off x="33626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28</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Financial Analyst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7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New York, USA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Tracks energy and healthcare sectors, relying on research and sentiment data.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Sorting through large volumes of news delays Elsa, leading to occasional missed insights. She finds it difficult to quickly identify sector-specific news that could impact her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improve her efficiency by using AI to prioritize critical news in her sectors, enabling more timely, insightful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t/>
            </a:r>
            <a:endParaRPr b="1" sz="1100">
              <a:latin typeface="Arial"/>
              <a:ea typeface="Arial"/>
              <a:cs typeface="Arial"/>
              <a:sym typeface="Arial"/>
            </a:endParaRPr>
          </a:p>
        </p:txBody>
      </p:sp>
      <p:pic>
        <p:nvPicPr>
          <p:cNvPr id="2165" name="Google Shape;2165;p40"/>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41"/>
          <p:cNvPicPr preferRelativeResize="0"/>
          <p:nvPr>
            <p:ph idx="2" type="pic"/>
          </p:nvPr>
        </p:nvPicPr>
        <p:blipFill rotWithShape="1">
          <a:blip r:embed="rId3">
            <a:alphaModFix/>
          </a:blip>
          <a:srcRect b="0" l="16197" r="16197" t="0"/>
          <a:stretch/>
        </p:blipFill>
        <p:spPr>
          <a:xfrm>
            <a:off x="376775" y="1422000"/>
            <a:ext cx="3199200" cy="3152100"/>
          </a:xfrm>
          <a:prstGeom prst="parallelogram">
            <a:avLst>
              <a:gd fmla="val 25000" name="adj"/>
            </a:avLst>
          </a:prstGeom>
        </p:spPr>
      </p:pic>
      <p:grpSp>
        <p:nvGrpSpPr>
          <p:cNvPr id="2171" name="Google Shape;2171;p41"/>
          <p:cNvGrpSpPr/>
          <p:nvPr/>
        </p:nvGrpSpPr>
        <p:grpSpPr>
          <a:xfrm>
            <a:off x="-132725" y="445025"/>
            <a:ext cx="8499425" cy="681300"/>
            <a:chOff x="-132725" y="445025"/>
            <a:chExt cx="8499425" cy="681300"/>
          </a:xfrm>
        </p:grpSpPr>
        <p:sp>
          <p:nvSpPr>
            <p:cNvPr id="2172" name="Google Shape;2172;p4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Müller (Germany, Europe)</a:t>
            </a:r>
            <a:endParaRPr/>
          </a:p>
        </p:txBody>
      </p:sp>
      <p:sp>
        <p:nvSpPr>
          <p:cNvPr id="2175" name="Google Shape;2175;p41"/>
          <p:cNvSpPr txBox="1"/>
          <p:nvPr>
            <p:ph idx="1" type="subTitle"/>
          </p:nvPr>
        </p:nvSpPr>
        <p:spPr>
          <a:xfrm>
            <a:off x="34388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45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Independent Investor &amp; Trader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15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Munich, Germany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Trades European and U.S. stocks, relying on global news.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The global scope of his portfolio requires Lucas to keep up with a vast range of international events. He wants to reduce emotional trading and leverage AI-driven sentiment analysis to make quicker, objective decisions.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use AI to filter impactful global news and provide sentiment insights, helping him trade more confidently and objectively.</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b="1" sz="1100">
              <a:latin typeface="Arial"/>
              <a:ea typeface="Arial"/>
              <a:cs typeface="Arial"/>
              <a:sym typeface="Arial"/>
            </a:endParaRPr>
          </a:p>
        </p:txBody>
      </p:sp>
      <p:pic>
        <p:nvPicPr>
          <p:cNvPr id="2176" name="Google Shape;2176;p41"/>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grpSp>
        <p:nvGrpSpPr>
          <p:cNvPr id="2181" name="Google Shape;2181;p42"/>
          <p:cNvGrpSpPr/>
          <p:nvPr/>
        </p:nvGrpSpPr>
        <p:grpSpPr>
          <a:xfrm>
            <a:off x="-132725" y="445025"/>
            <a:ext cx="8499425" cy="681300"/>
            <a:chOff x="-132725" y="445025"/>
            <a:chExt cx="8499425" cy="681300"/>
          </a:xfrm>
        </p:grpSpPr>
        <p:sp>
          <p:nvSpPr>
            <p:cNvPr id="2182" name="Google Shape;2182;p4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Viable Product</a:t>
            </a:r>
            <a:endParaRPr/>
          </a:p>
        </p:txBody>
      </p:sp>
      <p:sp>
        <p:nvSpPr>
          <p:cNvPr id="2185" name="Google Shape;2185;p42"/>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News Aggregation</a:t>
            </a:r>
            <a:br>
              <a:rPr b="1" lang="en" sz="1300">
                <a:solidFill>
                  <a:schemeClr val="lt1"/>
                </a:solidFill>
              </a:rPr>
            </a:br>
            <a:r>
              <a:rPr lang="en" sz="1300">
                <a:solidFill>
                  <a:schemeClr val="lt1"/>
                </a:solidFill>
              </a:rPr>
              <a:t>Fetch and display financial news articles from reputable sources through APIs.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Sentiment Analysis</a:t>
            </a:r>
            <a:br>
              <a:rPr b="1" lang="en" sz="1300">
                <a:solidFill>
                  <a:schemeClr val="lt1"/>
                </a:solidFill>
              </a:rPr>
            </a:br>
            <a:r>
              <a:rPr lang="en" sz="1300">
                <a:solidFill>
                  <a:schemeClr val="lt1"/>
                </a:solidFill>
              </a:rPr>
              <a:t>Analyze the sentiment of each news article (positive, neutral, negative) using a sentiment analysis tool.</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Company Mention Detection</a:t>
            </a:r>
            <a:br>
              <a:rPr b="1" lang="en" sz="1300">
                <a:solidFill>
                  <a:schemeClr val="lt1"/>
                </a:solidFill>
              </a:rPr>
            </a:br>
            <a:r>
              <a:rPr lang="en" sz="1300">
                <a:solidFill>
                  <a:schemeClr val="lt1"/>
                </a:solidFill>
              </a:rPr>
              <a:t>Identify and highlight companies referenced in the news articles.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User Interface</a:t>
            </a:r>
            <a:br>
              <a:rPr b="1" lang="en" sz="1300">
                <a:solidFill>
                  <a:schemeClr val="lt1"/>
                </a:solidFill>
              </a:rPr>
            </a:br>
            <a:r>
              <a:rPr lang="en" sz="1300">
                <a:solidFill>
                  <a:schemeClr val="lt1"/>
                </a:solidFill>
              </a:rPr>
              <a:t>Present the news articles, sentiment scores, and impacted companies in a clean, intuitive interface.</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grpSp>
        <p:nvGrpSpPr>
          <p:cNvPr id="2190" name="Google Shape;2190;p43"/>
          <p:cNvGrpSpPr/>
          <p:nvPr/>
        </p:nvGrpSpPr>
        <p:grpSpPr>
          <a:xfrm>
            <a:off x="-132725" y="445025"/>
            <a:ext cx="8499425" cy="681300"/>
            <a:chOff x="-132725" y="445025"/>
            <a:chExt cx="8499425" cy="681300"/>
          </a:xfrm>
        </p:grpSpPr>
        <p:sp>
          <p:nvSpPr>
            <p:cNvPr id="2191" name="Google Shape;2191;p4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43"/>
          <p:cNvSpPr txBox="1"/>
          <p:nvPr>
            <p:ph idx="13" type="subTitle"/>
          </p:nvPr>
        </p:nvSpPr>
        <p:spPr>
          <a:xfrm>
            <a:off x="861100" y="3110375"/>
            <a:ext cx="250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94" name="Google Shape;2194;p43"/>
          <p:cNvSpPr txBox="1"/>
          <p:nvPr>
            <p:ph idx="15" type="subTitle"/>
          </p:nvPr>
        </p:nvSpPr>
        <p:spPr>
          <a:xfrm>
            <a:off x="6235699" y="3110375"/>
            <a:ext cx="2047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195" name="Google Shape;2195;p43"/>
          <p:cNvSpPr txBox="1"/>
          <p:nvPr>
            <p:ph idx="7" type="subTitle"/>
          </p:nvPr>
        </p:nvSpPr>
        <p:spPr>
          <a:xfrm>
            <a:off x="861101"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196" name="Google Shape;2196;p43"/>
          <p:cNvSpPr txBox="1"/>
          <p:nvPr>
            <p:ph idx="8" type="subTitle"/>
          </p:nvPr>
        </p:nvSpPr>
        <p:spPr>
          <a:xfrm>
            <a:off x="3546300"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197" name="Google Shape;2197;p43"/>
          <p:cNvSpPr txBox="1"/>
          <p:nvPr>
            <p:ph idx="9" type="subTitle"/>
          </p:nvPr>
        </p:nvSpPr>
        <p:spPr>
          <a:xfrm>
            <a:off x="6235699" y="1548200"/>
            <a:ext cx="20472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198" name="Google Shape;2198;p43"/>
          <p:cNvSpPr txBox="1"/>
          <p:nvPr>
            <p:ph idx="14" type="subTitle"/>
          </p:nvPr>
        </p:nvSpPr>
        <p:spPr>
          <a:xfrm>
            <a:off x="3546300" y="3110375"/>
            <a:ext cx="205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a:t>
            </a:r>
            <a:endParaRPr/>
          </a:p>
        </p:txBody>
      </p:sp>
      <p:sp>
        <p:nvSpPr>
          <p:cNvPr id="2199" name="Google Shape;219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200" name="Google Shape;2200;p43"/>
          <p:cNvSpPr txBox="1"/>
          <p:nvPr>
            <p:ph idx="1" type="subTitle"/>
          </p:nvPr>
        </p:nvSpPr>
        <p:spPr>
          <a:xfrm>
            <a:off x="861101"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Express JS</a:t>
            </a:r>
            <a:endParaRPr/>
          </a:p>
        </p:txBody>
      </p:sp>
      <p:sp>
        <p:nvSpPr>
          <p:cNvPr id="2201" name="Google Shape;2201;p43"/>
          <p:cNvSpPr txBox="1"/>
          <p:nvPr>
            <p:ph idx="4" type="subTitle"/>
          </p:nvPr>
        </p:nvSpPr>
        <p:spPr>
          <a:xfrm>
            <a:off x="861101"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Huggingface</a:t>
            </a:r>
            <a:endParaRPr/>
          </a:p>
        </p:txBody>
      </p:sp>
      <p:sp>
        <p:nvSpPr>
          <p:cNvPr id="2202" name="Google Shape;2202;p43"/>
          <p:cNvSpPr txBox="1"/>
          <p:nvPr>
            <p:ph idx="5" type="subTitle"/>
          </p:nvPr>
        </p:nvSpPr>
        <p:spPr>
          <a:xfrm>
            <a:off x="3546300"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2203" name="Google Shape;2203;p43"/>
          <p:cNvSpPr txBox="1"/>
          <p:nvPr>
            <p:ph idx="2" type="subTitle"/>
          </p:nvPr>
        </p:nvSpPr>
        <p:spPr>
          <a:xfrm>
            <a:off x="3546300"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a:t>
            </a:r>
            <a:endParaRPr/>
          </a:p>
        </p:txBody>
      </p:sp>
      <p:sp>
        <p:nvSpPr>
          <p:cNvPr id="2204" name="Google Shape;2204;p43"/>
          <p:cNvSpPr txBox="1"/>
          <p:nvPr>
            <p:ph idx="3" type="subTitle"/>
          </p:nvPr>
        </p:nvSpPr>
        <p:spPr>
          <a:xfrm>
            <a:off x="6235699" y="2030560"/>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2205" name="Google Shape;2205;p43"/>
          <p:cNvSpPr txBox="1"/>
          <p:nvPr>
            <p:ph idx="6" type="subTitle"/>
          </p:nvPr>
        </p:nvSpPr>
        <p:spPr>
          <a:xfrm>
            <a:off x="6235699" y="3685176"/>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a:t>
            </a:r>
            <a:endParaRPr/>
          </a:p>
        </p:txBody>
      </p:sp>
      <p:pic>
        <p:nvPicPr>
          <p:cNvPr id="2206" name="Google Shape;2206;p43"/>
          <p:cNvPicPr preferRelativeResize="0"/>
          <p:nvPr/>
        </p:nvPicPr>
        <p:blipFill>
          <a:blip r:embed="rId3">
            <a:alphaModFix/>
          </a:blip>
          <a:stretch>
            <a:fillRect/>
          </a:stretch>
        </p:blipFill>
        <p:spPr>
          <a:xfrm>
            <a:off x="7599635" y="719212"/>
            <a:ext cx="1138031" cy="80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grpSp>
        <p:nvGrpSpPr>
          <p:cNvPr id="2211" name="Google Shape;2211;p44"/>
          <p:cNvGrpSpPr/>
          <p:nvPr/>
        </p:nvGrpSpPr>
        <p:grpSpPr>
          <a:xfrm>
            <a:off x="-132725" y="445025"/>
            <a:ext cx="8499425" cy="681300"/>
            <a:chOff x="-132725" y="445025"/>
            <a:chExt cx="8499425" cy="681300"/>
          </a:xfrm>
        </p:grpSpPr>
        <p:sp>
          <p:nvSpPr>
            <p:cNvPr id="2212" name="Google Shape;2212;p4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44"/>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15" name="Google Shape;2215;p44"/>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16" name="Google Shape;221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17" name="Google Shape;2217;p44"/>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lightweight Python web framework, and Express JS is a fast and minimalist web framework for Node.js.</a:t>
            </a:r>
            <a:endParaRPr/>
          </a:p>
        </p:txBody>
      </p:sp>
      <p:sp>
        <p:nvSpPr>
          <p:cNvPr id="2218" name="Google Shape;2218;p44"/>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or Express JS will be used to handle backend logic, manage API requests, and serve data between the frontend and the database, enabling communication between the sentiment analysis AI and the stock market news aggregator.</a:t>
            </a:r>
            <a:endParaRPr/>
          </a:p>
        </p:txBody>
      </p:sp>
      <p:pic>
        <p:nvPicPr>
          <p:cNvPr id="2219" name="Google Shape;2219;p4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20" name="Google Shape;2220;p44"/>
          <p:cNvPicPr preferRelativeResize="0"/>
          <p:nvPr/>
        </p:nvPicPr>
        <p:blipFill>
          <a:blip r:embed="rId4">
            <a:alphaModFix/>
          </a:blip>
          <a:stretch>
            <a:fillRect/>
          </a:stretch>
        </p:blipFill>
        <p:spPr>
          <a:xfrm>
            <a:off x="1912025" y="3217875"/>
            <a:ext cx="1518725" cy="1518725"/>
          </a:xfrm>
          <a:prstGeom prst="rect">
            <a:avLst/>
          </a:prstGeom>
          <a:noFill/>
          <a:ln>
            <a:noFill/>
          </a:ln>
        </p:spPr>
      </p:pic>
      <p:pic>
        <p:nvPicPr>
          <p:cNvPr id="2221" name="Google Shape;2221;p44"/>
          <p:cNvPicPr preferRelativeResize="0"/>
          <p:nvPr/>
        </p:nvPicPr>
        <p:blipFill>
          <a:blip r:embed="rId5">
            <a:alphaModFix/>
          </a:blip>
          <a:stretch>
            <a:fillRect/>
          </a:stretch>
        </p:blipFill>
        <p:spPr>
          <a:xfrm>
            <a:off x="3737825" y="3665025"/>
            <a:ext cx="1138051" cy="1138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grpSp>
        <p:nvGrpSpPr>
          <p:cNvPr id="2226" name="Google Shape;2226;p45"/>
          <p:cNvGrpSpPr/>
          <p:nvPr/>
        </p:nvGrpSpPr>
        <p:grpSpPr>
          <a:xfrm>
            <a:off x="-132725" y="445025"/>
            <a:ext cx="8499425" cy="681300"/>
            <a:chOff x="-132725" y="445025"/>
            <a:chExt cx="8499425" cy="681300"/>
          </a:xfrm>
        </p:grpSpPr>
        <p:sp>
          <p:nvSpPr>
            <p:cNvPr id="2227" name="Google Shape;2227;p4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9" name="Google Shape;2229;p45"/>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30" name="Google Shape;2230;p45"/>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31" name="Google Shape;22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32" name="Google Shape;2232;p45"/>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is a popular JavaScript library for building interactive user interfaces.</a:t>
            </a:r>
            <a:endParaRPr/>
          </a:p>
        </p:txBody>
      </p:sp>
      <p:sp>
        <p:nvSpPr>
          <p:cNvPr id="2233" name="Google Shape;2233;p45"/>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will be used to build the web application's dynamic and responsive frontend, allowing users to interact with the platform, view stock market news, and access AI-driven sentiment insights.</a:t>
            </a:r>
            <a:endParaRPr/>
          </a:p>
        </p:txBody>
      </p:sp>
      <p:pic>
        <p:nvPicPr>
          <p:cNvPr id="2234" name="Google Shape;2234;p4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35" name="Google Shape;2235;p45"/>
          <p:cNvPicPr preferRelativeResize="0"/>
          <p:nvPr/>
        </p:nvPicPr>
        <p:blipFill>
          <a:blip r:embed="rId4">
            <a:alphaModFix/>
          </a:blip>
          <a:stretch>
            <a:fillRect/>
          </a:stretch>
        </p:blipFill>
        <p:spPr>
          <a:xfrm>
            <a:off x="1584525" y="2869800"/>
            <a:ext cx="1138051" cy="1138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grpSp>
        <p:nvGrpSpPr>
          <p:cNvPr id="2240" name="Google Shape;2240;p46"/>
          <p:cNvGrpSpPr/>
          <p:nvPr/>
        </p:nvGrpSpPr>
        <p:grpSpPr>
          <a:xfrm>
            <a:off x="-132725" y="445025"/>
            <a:ext cx="8499425" cy="681300"/>
            <a:chOff x="-132725" y="445025"/>
            <a:chExt cx="8499425" cy="681300"/>
          </a:xfrm>
        </p:grpSpPr>
        <p:sp>
          <p:nvSpPr>
            <p:cNvPr id="2241" name="Google Shape;2241;p4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46"/>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44" name="Google Shape;2244;p46"/>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45" name="Google Shape;224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46" name="Google Shape;2246;p46"/>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is a NoSQL database designed for flexibility and scalability, storing data in JSON-like documents.</a:t>
            </a:r>
            <a:endParaRPr/>
          </a:p>
        </p:txBody>
      </p:sp>
      <p:sp>
        <p:nvSpPr>
          <p:cNvPr id="2247" name="Google Shape;2247;p46"/>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will store news articles, user preferences, and AI-generated sentiment analysis, enabling fast retrieval and updates as new data comes in from the API.</a:t>
            </a:r>
            <a:endParaRPr/>
          </a:p>
        </p:txBody>
      </p:sp>
      <p:pic>
        <p:nvPicPr>
          <p:cNvPr id="2248" name="Google Shape;2248;p4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49" name="Google Shape;2249;p46"/>
          <p:cNvPicPr preferRelativeResize="0"/>
          <p:nvPr/>
        </p:nvPicPr>
        <p:blipFill>
          <a:blip r:embed="rId4">
            <a:alphaModFix/>
          </a:blip>
          <a:stretch>
            <a:fillRect/>
          </a:stretch>
        </p:blipFill>
        <p:spPr>
          <a:xfrm>
            <a:off x="1438275" y="3101850"/>
            <a:ext cx="1277000" cy="12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pSp>
        <p:nvGrpSpPr>
          <p:cNvPr id="2254" name="Google Shape;2254;p47"/>
          <p:cNvGrpSpPr/>
          <p:nvPr/>
        </p:nvGrpSpPr>
        <p:grpSpPr>
          <a:xfrm>
            <a:off x="-132725" y="445025"/>
            <a:ext cx="8499425" cy="681300"/>
            <a:chOff x="-132725" y="445025"/>
            <a:chExt cx="8499425" cy="681300"/>
          </a:xfrm>
        </p:grpSpPr>
        <p:sp>
          <p:nvSpPr>
            <p:cNvPr id="2255" name="Google Shape;2255;p4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7" name="Google Shape;2257;p47"/>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58" name="Google Shape;2258;p47"/>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59" name="Google Shape;225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60" name="Google Shape;2260;p47"/>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is a machine learning framework, and Huggingface is a platform that provides pre-trained models and tools for NLP tasks.</a:t>
            </a:r>
            <a:endParaRPr/>
          </a:p>
        </p:txBody>
      </p:sp>
      <p:sp>
        <p:nvSpPr>
          <p:cNvPr id="2261" name="Google Shape;2261;p47"/>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and Huggingface will be used to develop and deploy sentiment analysis models that process stock market news and classify the sentiment of each article (positive, neutral, or negative).</a:t>
            </a:r>
            <a:endParaRPr/>
          </a:p>
        </p:txBody>
      </p:sp>
      <p:pic>
        <p:nvPicPr>
          <p:cNvPr id="2262" name="Google Shape;2262;p4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63" name="Google Shape;2263;p47"/>
          <p:cNvPicPr preferRelativeResize="0"/>
          <p:nvPr/>
        </p:nvPicPr>
        <p:blipFill>
          <a:blip r:embed="rId4">
            <a:alphaModFix/>
          </a:blip>
          <a:stretch>
            <a:fillRect/>
          </a:stretch>
        </p:blipFill>
        <p:spPr>
          <a:xfrm>
            <a:off x="1080550" y="3159850"/>
            <a:ext cx="1286675" cy="128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grpSp>
        <p:nvGrpSpPr>
          <p:cNvPr id="2268" name="Google Shape;2268;p48"/>
          <p:cNvGrpSpPr/>
          <p:nvPr/>
        </p:nvGrpSpPr>
        <p:grpSpPr>
          <a:xfrm>
            <a:off x="-132725" y="445025"/>
            <a:ext cx="8499425" cy="681300"/>
            <a:chOff x="-132725" y="445025"/>
            <a:chExt cx="8499425" cy="681300"/>
          </a:xfrm>
        </p:grpSpPr>
        <p:sp>
          <p:nvSpPr>
            <p:cNvPr id="2269" name="Google Shape;2269;p4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48"/>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72" name="Google Shape;2272;p48"/>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73" name="Google Shape;227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274" name="Google Shape;2274;p48"/>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is a service that provides access to news articles from various sources around the world.</a:t>
            </a:r>
            <a:endParaRPr/>
          </a:p>
        </p:txBody>
      </p:sp>
      <p:sp>
        <p:nvSpPr>
          <p:cNvPr id="2275" name="Google Shape;2275;p48"/>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will be integrated into the backend to pull relevant stock market news articles, which will be processed by the sentiment analysis model before being displayed to users.</a:t>
            </a:r>
            <a:endParaRPr/>
          </a:p>
        </p:txBody>
      </p:sp>
      <p:pic>
        <p:nvPicPr>
          <p:cNvPr id="2276" name="Google Shape;2276;p48"/>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grpSp>
        <p:nvGrpSpPr>
          <p:cNvPr id="2281" name="Google Shape;2281;p49"/>
          <p:cNvGrpSpPr/>
          <p:nvPr/>
        </p:nvGrpSpPr>
        <p:grpSpPr>
          <a:xfrm>
            <a:off x="-132725" y="445025"/>
            <a:ext cx="8499425" cy="681300"/>
            <a:chOff x="-132725" y="445025"/>
            <a:chExt cx="8499425" cy="681300"/>
          </a:xfrm>
        </p:grpSpPr>
        <p:sp>
          <p:nvSpPr>
            <p:cNvPr id="2282" name="Google Shape;2282;p4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49"/>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85" name="Google Shape;2285;p49"/>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86" name="Google Shape;228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87" name="Google Shape;2287;p49"/>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Platform is a suite of cloud computing services that provides infrastructure for hosting applications.</a:t>
            </a:r>
            <a:endParaRPr/>
          </a:p>
        </p:txBody>
      </p:sp>
      <p:sp>
        <p:nvSpPr>
          <p:cNvPr id="2288" name="Google Shape;2288;p49"/>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will host the web application, manage the backend servers, store data, and provide the resources necessary for running the machine learning models and API integrations efficiently.</a:t>
            </a:r>
            <a:endParaRPr/>
          </a:p>
        </p:txBody>
      </p:sp>
      <p:pic>
        <p:nvPicPr>
          <p:cNvPr id="2289" name="Google Shape;2289;p4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90" name="Google Shape;2290;p49"/>
          <p:cNvPicPr preferRelativeResize="0"/>
          <p:nvPr/>
        </p:nvPicPr>
        <p:blipFill>
          <a:blip r:embed="rId4">
            <a:alphaModFix/>
          </a:blip>
          <a:stretch>
            <a:fillRect/>
          </a:stretch>
        </p:blipFill>
        <p:spPr>
          <a:xfrm>
            <a:off x="1525275" y="3285525"/>
            <a:ext cx="1499375" cy="14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2"/>
          <p:cNvGrpSpPr/>
          <p:nvPr/>
        </p:nvGrpSpPr>
        <p:grpSpPr>
          <a:xfrm>
            <a:off x="-132725" y="445025"/>
            <a:ext cx="8499425" cy="681300"/>
            <a:chOff x="-132725" y="445025"/>
            <a:chExt cx="8499425" cy="681300"/>
          </a:xfrm>
        </p:grpSpPr>
        <p:sp>
          <p:nvSpPr>
            <p:cNvPr id="2000" name="Google Shape;2000;p3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32"/>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txBox="1"/>
          <p:nvPr>
            <p:ph idx="9" type="subTitle"/>
          </p:nvPr>
        </p:nvSpPr>
        <p:spPr>
          <a:xfrm>
            <a:off x="1395443" y="14322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Member Roles and </a:t>
            </a:r>
            <a:r>
              <a:rPr lang="en" sz="1100">
                <a:solidFill>
                  <a:schemeClr val="accent3"/>
                </a:solidFill>
              </a:rPr>
              <a:t>Responsibilities</a:t>
            </a:r>
            <a:endParaRPr sz="1100">
              <a:solidFill>
                <a:schemeClr val="accent3"/>
              </a:solidFill>
            </a:endParaRPr>
          </a:p>
        </p:txBody>
      </p:sp>
      <p:sp>
        <p:nvSpPr>
          <p:cNvPr id="2005" name="Google Shape;2005;p32"/>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01</a:t>
            </a:r>
            <a:endParaRPr sz="1700"/>
          </a:p>
        </p:txBody>
      </p:sp>
      <p:sp>
        <p:nvSpPr>
          <p:cNvPr id="2006" name="Google Shape;200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07" name="Google Shape;2007;p32"/>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08" name="Google Shape;2008;p32"/>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09" name="Google Shape;2009;p32"/>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2"/>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2"/>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Improvements</a:t>
            </a:r>
            <a:endParaRPr sz="1100">
              <a:solidFill>
                <a:schemeClr val="accent3"/>
              </a:solidFill>
            </a:endParaRPr>
          </a:p>
        </p:txBody>
      </p:sp>
      <p:sp>
        <p:nvSpPr>
          <p:cNvPr id="2012" name="Google Shape;2012;p32"/>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02</a:t>
            </a:r>
            <a:endParaRPr sz="1700"/>
          </a:p>
        </p:txBody>
      </p:sp>
      <p:sp>
        <p:nvSpPr>
          <p:cNvPr id="2013" name="Google Shape;2013;p32"/>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2"/>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2"/>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Description</a:t>
            </a:r>
            <a:endParaRPr sz="1100">
              <a:solidFill>
                <a:schemeClr val="accent3"/>
              </a:solidFill>
            </a:endParaRPr>
          </a:p>
        </p:txBody>
      </p:sp>
      <p:sp>
        <p:nvSpPr>
          <p:cNvPr id="2016" name="Google Shape;2016;p32"/>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03</a:t>
            </a:r>
            <a:endParaRPr sz="1700"/>
          </a:p>
        </p:txBody>
      </p:sp>
      <p:sp>
        <p:nvSpPr>
          <p:cNvPr id="2017" name="Google Shape;2017;p32"/>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2"/>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2"/>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Working Agreement</a:t>
            </a:r>
            <a:endParaRPr sz="1100">
              <a:solidFill>
                <a:schemeClr val="accent3"/>
              </a:solidFill>
            </a:endParaRPr>
          </a:p>
        </p:txBody>
      </p:sp>
      <p:sp>
        <p:nvSpPr>
          <p:cNvPr id="2020" name="Google Shape;2020;p32"/>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04</a:t>
            </a:r>
            <a:endParaRPr sz="1700"/>
          </a:p>
        </p:txBody>
      </p:sp>
      <p:sp>
        <p:nvSpPr>
          <p:cNvPr id="2021" name="Google Shape;2021;p32"/>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Personas</a:t>
            </a:r>
            <a:endParaRPr sz="1100">
              <a:solidFill>
                <a:schemeClr val="accent3"/>
              </a:solidFill>
            </a:endParaRPr>
          </a:p>
        </p:txBody>
      </p:sp>
      <p:sp>
        <p:nvSpPr>
          <p:cNvPr id="2024" name="Google Shape;2024;p32"/>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05</a:t>
            </a:r>
            <a:endParaRPr sz="1700"/>
          </a:p>
        </p:txBody>
      </p:sp>
      <p:sp>
        <p:nvSpPr>
          <p:cNvPr id="2025" name="Google Shape;2025;p32"/>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MVP</a:t>
            </a:r>
            <a:endParaRPr sz="1100">
              <a:solidFill>
                <a:schemeClr val="accent3"/>
              </a:solidFill>
            </a:endParaRPr>
          </a:p>
        </p:txBody>
      </p:sp>
      <p:sp>
        <p:nvSpPr>
          <p:cNvPr id="2028" name="Google Shape;2028;p32"/>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06</a:t>
            </a:r>
            <a:endParaRPr sz="1700"/>
          </a:p>
        </p:txBody>
      </p:sp>
      <p:sp>
        <p:nvSpPr>
          <p:cNvPr id="2029" name="Google Shape;2029;p32"/>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Technologies</a:t>
            </a:r>
            <a:endParaRPr sz="1100">
              <a:solidFill>
                <a:schemeClr val="accent3"/>
              </a:solidFill>
            </a:endParaRPr>
          </a:p>
        </p:txBody>
      </p:sp>
      <p:sp>
        <p:nvSpPr>
          <p:cNvPr id="2032" name="Google Shape;2032;p32"/>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07</a:t>
            </a:r>
            <a:endParaRPr sz="1700"/>
          </a:p>
        </p:txBody>
      </p:sp>
      <p:sp>
        <p:nvSpPr>
          <p:cNvPr id="2033" name="Google Shape;2033;p32"/>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Algorithms</a:t>
            </a:r>
            <a:endParaRPr sz="1100">
              <a:solidFill>
                <a:schemeClr val="accent3"/>
              </a:solidFill>
            </a:endParaRPr>
          </a:p>
        </p:txBody>
      </p:sp>
      <p:sp>
        <p:nvSpPr>
          <p:cNvPr id="2036" name="Google Shape;2036;p32"/>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08</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grpSp>
        <p:nvGrpSpPr>
          <p:cNvPr id="2295" name="Google Shape;2295;p50"/>
          <p:cNvGrpSpPr/>
          <p:nvPr/>
        </p:nvGrpSpPr>
        <p:grpSpPr>
          <a:xfrm>
            <a:off x="-132725" y="445025"/>
            <a:ext cx="8499425" cy="681300"/>
            <a:chOff x="-132725" y="445025"/>
            <a:chExt cx="8499425" cy="681300"/>
          </a:xfrm>
        </p:grpSpPr>
        <p:sp>
          <p:nvSpPr>
            <p:cNvPr id="2296" name="Google Shape;2296;p5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50"/>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a:t>
            </a:r>
            <a:endParaRPr/>
          </a:p>
        </p:txBody>
      </p:sp>
      <p:sp>
        <p:nvSpPr>
          <p:cNvPr id="2299" name="Google Shape;2299;p50"/>
          <p:cNvSpPr txBox="1"/>
          <p:nvPr>
            <p:ph idx="7" type="subTitle"/>
          </p:nvPr>
        </p:nvSpPr>
        <p:spPr>
          <a:xfrm>
            <a:off x="4452522" y="1534975"/>
            <a:ext cx="37407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what way is it applied?</a:t>
            </a:r>
            <a:endParaRPr/>
          </a:p>
        </p:txBody>
      </p:sp>
      <p:sp>
        <p:nvSpPr>
          <p:cNvPr id="2300" name="Google Shape;230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301" name="Google Shape;2301;p50"/>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is an advanced Natural Language Processing (NLP) model developed by Google. It is formulated on the Transformer architecture and is devised to comprehend the context of a word in a sentence by studying it in both directions—left and right from the word—thus, it is very useful for sentiment analysis tasks, for example, understanding the sentiment of the text.</a:t>
            </a:r>
            <a:endParaRPr/>
          </a:p>
        </p:txBody>
      </p:sp>
      <p:sp>
        <p:nvSpPr>
          <p:cNvPr id="2302" name="Google Shape;2302;p50"/>
          <p:cNvSpPr txBox="1"/>
          <p:nvPr>
            <p:ph idx="3" type="subTitle"/>
          </p:nvPr>
        </p:nvSpPr>
        <p:spPr>
          <a:xfrm>
            <a:off x="4452556" y="1984675"/>
            <a:ext cx="438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 of your project, BERT can be utilized through Huggingface to analyze stock market news articles and perform sentiment analysis. It will monitor the text and determine the sentiment(s) expressed in the news as positive, neutral, or negative. Therefore the technology enabling the categorization of each news piece and, consequently the provision of sentiment insights to the investors that quick assess of how the news may impact the stock performance. BERT's success in learning complex language patterns makes sentiment analysis more precise, which gives a more well-founded recommendation compared to the traditional NLP models.</a:t>
            </a:r>
            <a:endParaRPr/>
          </a:p>
        </p:txBody>
      </p:sp>
      <p:pic>
        <p:nvPicPr>
          <p:cNvPr id="2303" name="Google Shape;2303;p50"/>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grpSp>
        <p:nvGrpSpPr>
          <p:cNvPr id="2308" name="Google Shape;2308;p51"/>
          <p:cNvGrpSpPr/>
          <p:nvPr/>
        </p:nvGrpSpPr>
        <p:grpSpPr>
          <a:xfrm>
            <a:off x="-132725" y="445025"/>
            <a:ext cx="8499425" cy="681300"/>
            <a:chOff x="-132725" y="445025"/>
            <a:chExt cx="8499425" cy="681300"/>
          </a:xfrm>
        </p:grpSpPr>
        <p:sp>
          <p:nvSpPr>
            <p:cNvPr id="2309" name="Google Shape;2309;p5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pic>
        <p:nvPicPr>
          <p:cNvPr id="2312" name="Google Shape;2312;p5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13" name="Google Shape;2313;p51"/>
          <p:cNvPicPr preferRelativeResize="0"/>
          <p:nvPr/>
        </p:nvPicPr>
        <p:blipFill>
          <a:blip r:embed="rId4">
            <a:alphaModFix/>
          </a:blip>
          <a:stretch>
            <a:fillRect/>
          </a:stretch>
        </p:blipFill>
        <p:spPr>
          <a:xfrm>
            <a:off x="2304988" y="1288375"/>
            <a:ext cx="4534016" cy="371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grpSp>
        <p:nvGrpSpPr>
          <p:cNvPr id="2318" name="Google Shape;2318;p52"/>
          <p:cNvGrpSpPr/>
          <p:nvPr/>
        </p:nvGrpSpPr>
        <p:grpSpPr>
          <a:xfrm>
            <a:off x="-132725" y="445025"/>
            <a:ext cx="8499425" cy="681300"/>
            <a:chOff x="-132725" y="445025"/>
            <a:chExt cx="8499425" cy="681300"/>
          </a:xfrm>
        </p:grpSpPr>
        <p:sp>
          <p:nvSpPr>
            <p:cNvPr id="2319" name="Google Shape;2319;p5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r>
              <a:rPr lang="en"/>
              <a:t> Diagram</a:t>
            </a:r>
            <a:endParaRPr/>
          </a:p>
        </p:txBody>
      </p:sp>
      <p:pic>
        <p:nvPicPr>
          <p:cNvPr id="2322" name="Google Shape;2322;p5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23" name="Google Shape;2323;p52"/>
          <p:cNvPicPr preferRelativeResize="0"/>
          <p:nvPr/>
        </p:nvPicPr>
        <p:blipFill>
          <a:blip r:embed="rId4">
            <a:alphaModFix/>
          </a:blip>
          <a:stretch>
            <a:fillRect/>
          </a:stretch>
        </p:blipFill>
        <p:spPr>
          <a:xfrm>
            <a:off x="3632975" y="1249725"/>
            <a:ext cx="2181459" cy="3712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grpSp>
        <p:nvGrpSpPr>
          <p:cNvPr id="2328" name="Google Shape;2328;p53"/>
          <p:cNvGrpSpPr/>
          <p:nvPr/>
        </p:nvGrpSpPr>
        <p:grpSpPr>
          <a:xfrm>
            <a:off x="-132725" y="445025"/>
            <a:ext cx="8499425" cy="681300"/>
            <a:chOff x="-132725" y="445025"/>
            <a:chExt cx="8499425" cy="681300"/>
          </a:xfrm>
        </p:grpSpPr>
        <p:sp>
          <p:nvSpPr>
            <p:cNvPr id="2329" name="Google Shape;2329;p5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1" name="Google Shape;233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a:t>
            </a:r>
            <a:r>
              <a:rPr lang="en"/>
              <a:t> Diagram</a:t>
            </a:r>
            <a:endParaRPr/>
          </a:p>
        </p:txBody>
      </p:sp>
      <p:pic>
        <p:nvPicPr>
          <p:cNvPr id="2332" name="Google Shape;2332;p5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33" name="Google Shape;2333;p53"/>
          <p:cNvPicPr preferRelativeResize="0"/>
          <p:nvPr/>
        </p:nvPicPr>
        <p:blipFill>
          <a:blip r:embed="rId4">
            <a:alphaModFix/>
          </a:blip>
          <a:stretch>
            <a:fillRect/>
          </a:stretch>
        </p:blipFill>
        <p:spPr>
          <a:xfrm>
            <a:off x="1575375" y="1346400"/>
            <a:ext cx="6791325" cy="33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grpSp>
        <p:nvGrpSpPr>
          <p:cNvPr id="2338" name="Google Shape;2338;p54"/>
          <p:cNvGrpSpPr/>
          <p:nvPr/>
        </p:nvGrpSpPr>
        <p:grpSpPr>
          <a:xfrm>
            <a:off x="-132725" y="445025"/>
            <a:ext cx="8499425" cy="681300"/>
            <a:chOff x="-132725" y="445025"/>
            <a:chExt cx="8499425" cy="681300"/>
          </a:xfrm>
        </p:grpSpPr>
        <p:sp>
          <p:nvSpPr>
            <p:cNvPr id="2339" name="Google Shape;2339;p5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1" name="Google Shape;234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pic>
        <p:nvPicPr>
          <p:cNvPr id="2342" name="Google Shape;2342;p5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43" name="Google Shape;2343;p54"/>
          <p:cNvPicPr preferRelativeResize="0"/>
          <p:nvPr/>
        </p:nvPicPr>
        <p:blipFill>
          <a:blip r:embed="rId4">
            <a:alphaModFix/>
          </a:blip>
          <a:stretch>
            <a:fillRect/>
          </a:stretch>
        </p:blipFill>
        <p:spPr>
          <a:xfrm>
            <a:off x="1780825" y="1249725"/>
            <a:ext cx="5582354" cy="371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grpSp>
        <p:nvGrpSpPr>
          <p:cNvPr id="2348" name="Google Shape;2348;p55"/>
          <p:cNvGrpSpPr/>
          <p:nvPr/>
        </p:nvGrpSpPr>
        <p:grpSpPr>
          <a:xfrm>
            <a:off x="-132725" y="445025"/>
            <a:ext cx="8499425" cy="681300"/>
            <a:chOff x="-132725" y="445025"/>
            <a:chExt cx="8499425" cy="681300"/>
          </a:xfrm>
        </p:grpSpPr>
        <p:sp>
          <p:nvSpPr>
            <p:cNvPr id="2349" name="Google Shape;2349;p5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 Diagram</a:t>
            </a:r>
            <a:endParaRPr/>
          </a:p>
        </p:txBody>
      </p:sp>
      <p:pic>
        <p:nvPicPr>
          <p:cNvPr id="2352" name="Google Shape;2352;p5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53" name="Google Shape;2353;p55"/>
          <p:cNvPicPr preferRelativeResize="0"/>
          <p:nvPr/>
        </p:nvPicPr>
        <p:blipFill>
          <a:blip r:embed="rId4">
            <a:alphaModFix/>
          </a:blip>
          <a:stretch>
            <a:fillRect/>
          </a:stretch>
        </p:blipFill>
        <p:spPr>
          <a:xfrm>
            <a:off x="3352575" y="1240050"/>
            <a:ext cx="2792756" cy="371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grpSp>
        <p:nvGrpSpPr>
          <p:cNvPr id="2358" name="Google Shape;2358;p56"/>
          <p:cNvGrpSpPr/>
          <p:nvPr/>
        </p:nvGrpSpPr>
        <p:grpSpPr>
          <a:xfrm>
            <a:off x="-132725" y="445025"/>
            <a:ext cx="8499425" cy="681300"/>
            <a:chOff x="-132725" y="445025"/>
            <a:chExt cx="8499425" cy="681300"/>
          </a:xfrm>
        </p:grpSpPr>
        <p:sp>
          <p:nvSpPr>
            <p:cNvPr id="2359" name="Google Shape;2359;p5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a:t>
            </a:r>
            <a:r>
              <a:rPr lang="en"/>
              <a:t> Diagram</a:t>
            </a:r>
            <a:endParaRPr/>
          </a:p>
        </p:txBody>
      </p:sp>
      <p:pic>
        <p:nvPicPr>
          <p:cNvPr id="2362" name="Google Shape;2362;p5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63" name="Google Shape;2363;p56"/>
          <p:cNvPicPr preferRelativeResize="0"/>
          <p:nvPr/>
        </p:nvPicPr>
        <p:blipFill>
          <a:blip r:embed="rId4">
            <a:alphaModFix/>
          </a:blip>
          <a:stretch>
            <a:fillRect/>
          </a:stretch>
        </p:blipFill>
        <p:spPr>
          <a:xfrm>
            <a:off x="1515625" y="1269050"/>
            <a:ext cx="6667500" cy="362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grpSp>
        <p:nvGrpSpPr>
          <p:cNvPr id="2368" name="Google Shape;2368;p57"/>
          <p:cNvGrpSpPr/>
          <p:nvPr/>
        </p:nvGrpSpPr>
        <p:grpSpPr>
          <a:xfrm>
            <a:off x="-132725" y="445025"/>
            <a:ext cx="8499425" cy="681300"/>
            <a:chOff x="-132725" y="445025"/>
            <a:chExt cx="8499425" cy="681300"/>
          </a:xfrm>
        </p:grpSpPr>
        <p:sp>
          <p:nvSpPr>
            <p:cNvPr id="2369" name="Google Shape;2369;p5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Recap</a:t>
            </a:r>
            <a:endParaRPr/>
          </a:p>
        </p:txBody>
      </p:sp>
      <p:sp>
        <p:nvSpPr>
          <p:cNvPr id="2372" name="Google Shape;2372;p57"/>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500">
                <a:solidFill>
                  <a:schemeClr val="lt1"/>
                </a:solidFill>
                <a:latin typeface="Exo"/>
                <a:ea typeface="Exo"/>
                <a:cs typeface="Exo"/>
                <a:sym typeface="Exo"/>
              </a:rPr>
              <a:t>Completed Key Functionalities:</a:t>
            </a:r>
            <a:r>
              <a:rPr lang="en" sz="1500">
                <a:solidFill>
                  <a:schemeClr val="lt1"/>
                </a:solidFill>
                <a:latin typeface="Exo"/>
                <a:ea typeface="Exo"/>
                <a:cs typeface="Exo"/>
                <a:sym typeface="Exo"/>
              </a:rPr>
              <a:t> All stories and technical tasks in Sprint 1 were completed, including stock symbol input, news filtering by stock symbols, chronological display of articles, relevance-based filtering, and backend setup for news aggregation.</a:t>
            </a:r>
            <a:endParaRPr sz="1500">
              <a:solidFill>
                <a:schemeClr val="lt1"/>
              </a:solidFill>
              <a:latin typeface="Exo"/>
              <a:ea typeface="Exo"/>
              <a:cs typeface="Exo"/>
              <a:sym typeface="Exo"/>
            </a:endParaRPr>
          </a:p>
          <a:p>
            <a:pPr indent="-323850" lvl="0" marL="457200" rtl="0" algn="l">
              <a:spcBef>
                <a:spcPts val="0"/>
              </a:spcBef>
              <a:spcAft>
                <a:spcPts val="0"/>
              </a:spcAft>
              <a:buClr>
                <a:schemeClr val="lt1"/>
              </a:buClr>
              <a:buSzPts val="1500"/>
              <a:buChar char="●"/>
            </a:pPr>
            <a:r>
              <a:rPr b="1" lang="en" sz="1500">
                <a:solidFill>
                  <a:schemeClr val="lt1"/>
                </a:solidFill>
                <a:latin typeface="Exo"/>
                <a:ea typeface="Exo"/>
                <a:cs typeface="Exo"/>
                <a:sym typeface="Exo"/>
              </a:rPr>
              <a:t>Achieved 100% Completion Ratio:</a:t>
            </a:r>
            <a:r>
              <a:rPr lang="en" sz="1500">
                <a:solidFill>
                  <a:schemeClr val="lt1"/>
                </a:solidFill>
                <a:latin typeface="Exo"/>
                <a:ea typeface="Exo"/>
                <a:cs typeface="Exo"/>
                <a:sym typeface="Exo"/>
              </a:rPr>
              <a:t> The sprint achieved a 100% completion rate, with all committed 31 story points completed.</a:t>
            </a:r>
            <a:endParaRPr sz="1500">
              <a:solidFill>
                <a:schemeClr val="lt1"/>
              </a:solidFill>
              <a:latin typeface="Exo"/>
              <a:ea typeface="Exo"/>
              <a:cs typeface="Exo"/>
              <a:sym typeface="Exo"/>
            </a:endParaRPr>
          </a:p>
          <a:p>
            <a:pPr indent="-323850" lvl="0" marL="457200" rtl="0" algn="l">
              <a:spcBef>
                <a:spcPts val="0"/>
              </a:spcBef>
              <a:spcAft>
                <a:spcPts val="0"/>
              </a:spcAft>
              <a:buClr>
                <a:schemeClr val="lt1"/>
              </a:buClr>
              <a:buSzPts val="1500"/>
              <a:buChar char="●"/>
            </a:pPr>
            <a:r>
              <a:rPr b="1" lang="en" sz="1500">
                <a:solidFill>
                  <a:schemeClr val="lt1"/>
                </a:solidFill>
                <a:latin typeface="Exo"/>
                <a:ea typeface="Exo"/>
                <a:cs typeface="Exo"/>
                <a:sym typeface="Exo"/>
              </a:rPr>
              <a:t>Effective Database Setup and Backend Functionality:</a:t>
            </a:r>
            <a:r>
              <a:rPr lang="en" sz="1500">
                <a:solidFill>
                  <a:schemeClr val="lt1"/>
                </a:solidFill>
                <a:latin typeface="Exo"/>
                <a:ea typeface="Exo"/>
                <a:cs typeface="Exo"/>
                <a:sym typeface="Exo"/>
              </a:rPr>
              <a:t> The backend was successfully configured to fetch news from multiple sources, and a robust database structure was implemented to support user profiles, stock symbols, and news article data.</a:t>
            </a:r>
            <a:endParaRPr b="1" sz="1700">
              <a:solidFill>
                <a:schemeClr val="lt1"/>
              </a:solidFill>
              <a:latin typeface="Exo"/>
              <a:ea typeface="Exo"/>
              <a:cs typeface="Exo"/>
              <a:sym typeface="Ex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grpSp>
        <p:nvGrpSpPr>
          <p:cNvPr id="2377" name="Google Shape;2377;p58"/>
          <p:cNvGrpSpPr/>
          <p:nvPr/>
        </p:nvGrpSpPr>
        <p:grpSpPr>
          <a:xfrm>
            <a:off x="-132725" y="445025"/>
            <a:ext cx="8499425" cy="681300"/>
            <a:chOff x="-132725" y="445025"/>
            <a:chExt cx="8499425" cy="681300"/>
          </a:xfrm>
        </p:grpSpPr>
        <p:sp>
          <p:nvSpPr>
            <p:cNvPr id="2378" name="Google Shape;2378;p5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81" name="Google Shape;2381;p5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82" name="Google Shape;2382;p58"/>
          <p:cNvGraphicFramePr/>
          <p:nvPr/>
        </p:nvGraphicFramePr>
        <p:xfrm>
          <a:off x="116863" y="1368050"/>
          <a:ext cx="3000000" cy="3000000"/>
        </p:xfrm>
        <a:graphic>
          <a:graphicData uri="http://schemas.openxmlformats.org/drawingml/2006/table">
            <a:tbl>
              <a:tblPr>
                <a:noFill/>
                <a:tableStyleId>{1133FA61-8904-4DED-93EA-632F96C320E6}</a:tableStyleId>
              </a:tblPr>
              <a:tblGrid>
                <a:gridCol w="489175"/>
                <a:gridCol w="2806300"/>
                <a:gridCol w="2958700"/>
                <a:gridCol w="1505925"/>
                <a:gridCol w="11501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488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input stock symbols of interest to receive relevant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can search and input stock symbols. Stock symbols stored and shown on dashboard.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Stock Symbols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view a list of news articles related to the stock symbols I've selected.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Articles are filtered by stock symbols. News displayed in chronological order.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News Feed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news articles by relevance to my stock symbols to focus on the most important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News ranked by relevance to stock symbols. Filter option for relevant articles only.</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News Relevance Filter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611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TT1.4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developer sets up infrastructure for news aggregation and stock symbol search.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fetches news from 3 sources. Backend handles stock searches and storage.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Infrastructure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TT1.5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Database administrator establishes database structure for user profiles, stock symbols, and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Create tables for users, symbols, articles. Ensure user-stock preferences are linked.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Database Setup</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grpSp>
        <p:nvGrpSpPr>
          <p:cNvPr id="2387" name="Google Shape;2387;p59"/>
          <p:cNvGrpSpPr/>
          <p:nvPr/>
        </p:nvGrpSpPr>
        <p:grpSpPr>
          <a:xfrm>
            <a:off x="-132725" y="445025"/>
            <a:ext cx="8499425" cy="681300"/>
            <a:chOff x="-132725" y="445025"/>
            <a:chExt cx="8499425" cy="681300"/>
          </a:xfrm>
        </p:grpSpPr>
        <p:sp>
          <p:nvSpPr>
            <p:cNvPr id="2388" name="Google Shape;2388;p5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91" name="Google Shape;2391;p59"/>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92" name="Google Shape;2392;p59"/>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log in securely to access personalized 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log in with email/password. Support Google OAuth login.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(positive)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(negative)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(neutral)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news articles by sentiment type to focus on specific tones (e.g., positive news).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by positive, negative, neutral. Dynamic UI update when filtering.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Filter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grpSp>
        <p:nvGrpSpPr>
          <p:cNvPr id="2041" name="Google Shape;2041;p33"/>
          <p:cNvGrpSpPr/>
          <p:nvPr/>
        </p:nvGrpSpPr>
        <p:grpSpPr>
          <a:xfrm>
            <a:off x="-132725" y="445025"/>
            <a:ext cx="8499425" cy="681300"/>
            <a:chOff x="-132725" y="445025"/>
            <a:chExt cx="8499425" cy="681300"/>
          </a:xfrm>
        </p:grpSpPr>
        <p:sp>
          <p:nvSpPr>
            <p:cNvPr id="2042" name="Google Shape;2042;p3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33"/>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txBox="1"/>
          <p:nvPr>
            <p:ph idx="9" type="subTitle"/>
          </p:nvPr>
        </p:nvSpPr>
        <p:spPr>
          <a:xfrm>
            <a:off x="1358025" y="150001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Diagrams &amp; Sprint 1 Recap</a:t>
            </a:r>
            <a:endParaRPr sz="1100">
              <a:solidFill>
                <a:schemeClr val="accent3"/>
              </a:solidFill>
            </a:endParaRPr>
          </a:p>
        </p:txBody>
      </p:sp>
      <p:sp>
        <p:nvSpPr>
          <p:cNvPr id="2047" name="Google Shape;2047;p33"/>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09</a:t>
            </a:r>
            <a:endParaRPr sz="1700"/>
          </a:p>
        </p:txBody>
      </p:sp>
      <p:sp>
        <p:nvSpPr>
          <p:cNvPr id="2048" name="Google Shape;204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49" name="Google Shape;2049;p33"/>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50" name="Google Shape;2050;p33"/>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51" name="Google Shape;2051;p33"/>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Product Backlog</a:t>
            </a:r>
            <a:endParaRPr sz="1100">
              <a:solidFill>
                <a:schemeClr val="accent3"/>
              </a:solidFill>
            </a:endParaRPr>
          </a:p>
        </p:txBody>
      </p:sp>
      <p:sp>
        <p:nvSpPr>
          <p:cNvPr id="2054" name="Google Shape;2054;p33"/>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10</a:t>
            </a:r>
            <a:endParaRPr sz="1700"/>
          </a:p>
        </p:txBody>
      </p:sp>
      <p:sp>
        <p:nvSpPr>
          <p:cNvPr id="2055" name="Google Shape;2055;p33"/>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1 Backlog</a:t>
            </a:r>
            <a:endParaRPr sz="1100">
              <a:solidFill>
                <a:schemeClr val="accent3"/>
              </a:solidFill>
            </a:endParaRPr>
          </a:p>
        </p:txBody>
      </p:sp>
      <p:sp>
        <p:nvSpPr>
          <p:cNvPr id="2058" name="Google Shape;2058;p33"/>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11</a:t>
            </a:r>
            <a:endParaRPr sz="1700"/>
          </a:p>
        </p:txBody>
      </p:sp>
      <p:sp>
        <p:nvSpPr>
          <p:cNvPr id="2059" name="Google Shape;2059;p33"/>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Metrics</a:t>
            </a:r>
            <a:endParaRPr sz="1100">
              <a:solidFill>
                <a:schemeClr val="accent3"/>
              </a:solidFill>
            </a:endParaRPr>
          </a:p>
        </p:txBody>
      </p:sp>
      <p:sp>
        <p:nvSpPr>
          <p:cNvPr id="2062" name="Google Shape;2062;p33"/>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12</a:t>
            </a:r>
            <a:endParaRPr sz="1700"/>
          </a:p>
        </p:txBody>
      </p:sp>
      <p:sp>
        <p:nvSpPr>
          <p:cNvPr id="2063" name="Google Shape;2063;p33"/>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Retrospective</a:t>
            </a:r>
            <a:endParaRPr sz="1100">
              <a:solidFill>
                <a:schemeClr val="accent3"/>
              </a:solidFill>
            </a:endParaRPr>
          </a:p>
        </p:txBody>
      </p:sp>
      <p:sp>
        <p:nvSpPr>
          <p:cNvPr id="2066" name="Google Shape;2066;p33"/>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13</a:t>
            </a:r>
            <a:endParaRPr sz="1700"/>
          </a:p>
        </p:txBody>
      </p:sp>
      <p:sp>
        <p:nvSpPr>
          <p:cNvPr id="2067" name="Google Shape;2067;p33"/>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2</a:t>
            </a:r>
            <a:endParaRPr sz="1100">
              <a:solidFill>
                <a:schemeClr val="accent3"/>
              </a:solidFill>
            </a:endParaRPr>
          </a:p>
        </p:txBody>
      </p:sp>
      <p:sp>
        <p:nvSpPr>
          <p:cNvPr id="2070" name="Google Shape;2070;p33"/>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14</a:t>
            </a:r>
            <a:endParaRPr sz="1700"/>
          </a:p>
        </p:txBody>
      </p:sp>
      <p:sp>
        <p:nvSpPr>
          <p:cNvPr id="2071" name="Google Shape;2071;p33"/>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Demo</a:t>
            </a:r>
            <a:endParaRPr sz="1100">
              <a:solidFill>
                <a:schemeClr val="accent3"/>
              </a:solidFill>
            </a:endParaRPr>
          </a:p>
        </p:txBody>
      </p:sp>
      <p:sp>
        <p:nvSpPr>
          <p:cNvPr id="2074" name="Google Shape;2074;p33"/>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15</a:t>
            </a:r>
            <a:endParaRPr sz="1700"/>
          </a:p>
        </p:txBody>
      </p:sp>
      <p:sp>
        <p:nvSpPr>
          <p:cNvPr id="2075" name="Google Shape;2075;p33"/>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WikiPage Link and Live Demo</a:t>
            </a:r>
            <a:endParaRPr sz="1100">
              <a:solidFill>
                <a:schemeClr val="accent3"/>
              </a:solidFill>
            </a:endParaRPr>
          </a:p>
        </p:txBody>
      </p:sp>
      <p:sp>
        <p:nvSpPr>
          <p:cNvPr id="2078" name="Google Shape;2078;p33"/>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16</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grpSp>
        <p:nvGrpSpPr>
          <p:cNvPr id="2397" name="Google Shape;2397;p60"/>
          <p:cNvGrpSpPr/>
          <p:nvPr/>
        </p:nvGrpSpPr>
        <p:grpSpPr>
          <a:xfrm>
            <a:off x="-132725" y="445025"/>
            <a:ext cx="8499425" cy="681300"/>
            <a:chOff x="-132725" y="445025"/>
            <a:chExt cx="8499425" cy="681300"/>
          </a:xfrm>
        </p:grpSpPr>
        <p:sp>
          <p:nvSpPr>
            <p:cNvPr id="2398" name="Google Shape;2398;p6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401" name="Google Shape;2401;p60"/>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02" name="Google Shape;2402;p60"/>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integrates AI sentiment analysis engine for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assigns sentiment to articles. AI achieves 80% accuracy or higher.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user authentication system (login and OAuth).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Implement login with email/password. Add OAuth for social logins.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13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connects backend to sentiment analysis model.</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connects backend to sentiment model. Ensure real-time sentiment processing.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articles based on both stock symbols and sentiment to focus on the best insights for my trading decisions.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Apply filters for symbols and sentiment. Filtered news updates in real time.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Combined Filtering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export sentiment analysis and news data to a CSV file to analyze it offline.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option to export data to CSV. Export includes stock, sentiment, and news.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 Export</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grpSp>
        <p:nvGrpSpPr>
          <p:cNvPr id="2407" name="Google Shape;2407;p61"/>
          <p:cNvGrpSpPr/>
          <p:nvPr/>
        </p:nvGrpSpPr>
        <p:grpSpPr>
          <a:xfrm>
            <a:off x="-132725" y="445025"/>
            <a:ext cx="8499425" cy="681300"/>
            <a:chOff x="-132725" y="445025"/>
            <a:chExt cx="8499425" cy="681300"/>
          </a:xfrm>
        </p:grpSpPr>
        <p:sp>
          <p:nvSpPr>
            <p:cNvPr id="2408" name="Google Shape;2408;p6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411" name="Google Shape;2411;p61"/>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12" name="Google Shape;2412;p61"/>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266375"/>
                <a:gridCol w="2208375"/>
                <a:gridCol w="2305075"/>
                <a:gridCol w="1299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view historical sentiment trends for a particular stock symbol to analyze long-term market sentiment.</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trends shown graphically. View trends for different time periods.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Trends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reset all filters easily to return to the full, unfiltered news feed.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a clear option to reset filters. Reset clears all active filters.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Reset</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historical sentiment tracking and visualization.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Track and store historical sentiment. Display trends using a graph.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Sentiment Graph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TT3.6</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improves frontend performance and responsiveness.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Optimize UI for mobile and desktop. Ensure fast filter application.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Frontend Optimization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grpSp>
        <p:nvGrpSpPr>
          <p:cNvPr id="2417" name="Google Shape;2417;p62"/>
          <p:cNvGrpSpPr/>
          <p:nvPr/>
        </p:nvGrpSpPr>
        <p:grpSpPr>
          <a:xfrm>
            <a:off x="-132725" y="445025"/>
            <a:ext cx="8499425" cy="681300"/>
            <a:chOff x="-132725" y="445025"/>
            <a:chExt cx="8499425" cy="681300"/>
          </a:xfrm>
        </p:grpSpPr>
        <p:sp>
          <p:nvSpPr>
            <p:cNvPr id="2418" name="Google Shape;2418;p6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pic>
        <p:nvPicPr>
          <p:cNvPr id="2421" name="Google Shape;2421;p62"/>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22" name="Google Shape;2422;p62"/>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log in securely to access personalized 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log in with email/password. Support Google OAuth login.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(positive)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(negative)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(neutral)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news articles by sentiment type to focus on specific tones (e.g., positive news).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by positive, negative, neutral. Dynamic UI update when filtering.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Filter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grpSp>
        <p:nvGrpSpPr>
          <p:cNvPr id="2427" name="Google Shape;2427;p63"/>
          <p:cNvGrpSpPr/>
          <p:nvPr/>
        </p:nvGrpSpPr>
        <p:grpSpPr>
          <a:xfrm>
            <a:off x="-132725" y="445025"/>
            <a:ext cx="8499425" cy="681300"/>
            <a:chOff x="-132725" y="445025"/>
            <a:chExt cx="8499425" cy="681300"/>
          </a:xfrm>
        </p:grpSpPr>
        <p:sp>
          <p:nvSpPr>
            <p:cNvPr id="2428" name="Google Shape;2428;p6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0" name="Google Shape;2430;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pic>
        <p:nvPicPr>
          <p:cNvPr id="2431" name="Google Shape;2431;p63"/>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32" name="Google Shape;2432;p63"/>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integrates AI sentiment analysis engine for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assigns sentiment to articles. AI achieves 80% accuracy or higher.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user authentication system (login and OAuth).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Implement login with email/password. Add OAuth for social logins.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13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connects backend to sentiment analysis model.</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connects backend to sentiment model. Ensure real-time sentiment processing.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grpSp>
        <p:nvGrpSpPr>
          <p:cNvPr id="2437" name="Google Shape;2437;p64"/>
          <p:cNvGrpSpPr/>
          <p:nvPr/>
        </p:nvGrpSpPr>
        <p:grpSpPr>
          <a:xfrm>
            <a:off x="-132725" y="445025"/>
            <a:ext cx="8499425" cy="681300"/>
            <a:chOff x="-132725" y="445025"/>
            <a:chExt cx="8499425" cy="681300"/>
          </a:xfrm>
        </p:grpSpPr>
        <p:sp>
          <p:nvSpPr>
            <p:cNvPr id="2438" name="Google Shape;2438;p6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41" name="Google Shape;2441;p6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42" name="Google Shape;2442;p64"/>
          <p:cNvGraphicFramePr/>
          <p:nvPr/>
        </p:nvGraphicFramePr>
        <p:xfrm>
          <a:off x="647700" y="1428750"/>
          <a:ext cx="3000000" cy="3000000"/>
        </p:xfrm>
        <a:graphic>
          <a:graphicData uri="http://schemas.openxmlformats.org/drawingml/2006/table">
            <a:tbl>
              <a:tblPr>
                <a:noFill/>
                <a:tableStyleId>{1133FA61-8904-4DED-93EA-632F96C320E6}</a:tableStyleId>
              </a:tblPr>
              <a:tblGrid>
                <a:gridCol w="1006675"/>
                <a:gridCol w="1132400"/>
                <a:gridCol w="1780125"/>
                <a:gridCol w="1712450"/>
                <a:gridCol w="1412750"/>
                <a:gridCol w="794000"/>
              </a:tblGrid>
              <a:tr h="3810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Expected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Actual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Pass/Fail</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secure login with valid email/password credentials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successfully logs in and is redirected to the dashboard.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logged in but was not redirected to the dashboard.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secure login with invalid email/password credentials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receives an error message indicating invalid credentials.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received correct error message.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secure login using Google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successfully logs in with Google and is redirected to the dashboard.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logged in and redirected successfully.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sentiment rating display for positive news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Positive sentiment rating is displayed clearly and accurately for the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displayed correctly.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sentiment rating display for negative news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Negative sentiment rating is displayed clearly and accurately for the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not visible on the article page.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grpSp>
        <p:nvGrpSpPr>
          <p:cNvPr id="2447" name="Google Shape;2447;p65"/>
          <p:cNvGrpSpPr/>
          <p:nvPr/>
        </p:nvGrpSpPr>
        <p:grpSpPr>
          <a:xfrm>
            <a:off x="-132725" y="445025"/>
            <a:ext cx="8499425" cy="681300"/>
            <a:chOff x="-132725" y="445025"/>
            <a:chExt cx="8499425" cy="681300"/>
          </a:xfrm>
        </p:grpSpPr>
        <p:sp>
          <p:nvSpPr>
            <p:cNvPr id="2448" name="Google Shape;2448;p6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 name="Google Shape;2450;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51" name="Google Shape;2451;p65"/>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52" name="Google Shape;2452;p65"/>
          <p:cNvGraphicFramePr/>
          <p:nvPr/>
        </p:nvGraphicFramePr>
        <p:xfrm>
          <a:off x="657350" y="1428750"/>
          <a:ext cx="3000000" cy="3000000"/>
        </p:xfrm>
        <a:graphic>
          <a:graphicData uri="http://schemas.openxmlformats.org/drawingml/2006/table">
            <a:tbl>
              <a:tblPr>
                <a:noFill/>
                <a:tableStyleId>{1133FA61-8904-4DED-93EA-632F96C320E6}</a:tableStyleId>
              </a:tblPr>
              <a:tblGrid>
                <a:gridCol w="997025"/>
                <a:gridCol w="1132400"/>
                <a:gridCol w="1780125"/>
                <a:gridCol w="1712450"/>
                <a:gridCol w="1412750"/>
                <a:gridCol w="794000"/>
              </a:tblGrid>
              <a:tr h="3810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Expected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Actual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Pass/Fail</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sentiment rating display for neutral news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Neutral sentiment rating is displayed clearly and accurately for the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displayed correctly.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filter for positive sentiment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Only positive sentiment news articles are displayed after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Displayed positive sentiment articles as expected.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filter for negative sentiment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Only negative sentiment news articles are displayed after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Displayed articles with mixed sentiment, including positive and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TC9</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filter for neutral sentiment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Only neutral sentiment news articles are displayed after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Displayed only neutral sentiment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TC10</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AI sentiment analysis engine for accuracy in classifying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correctly classifies articles with at least 80% accuracy.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classification accuracy was 76%.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grpSp>
        <p:nvGrpSpPr>
          <p:cNvPr id="2457" name="Google Shape;2457;p66"/>
          <p:cNvGrpSpPr/>
          <p:nvPr/>
        </p:nvGrpSpPr>
        <p:grpSpPr>
          <a:xfrm>
            <a:off x="-132725" y="445025"/>
            <a:ext cx="8499425" cy="681300"/>
            <a:chOff x="-132725" y="445025"/>
            <a:chExt cx="8499425" cy="681300"/>
          </a:xfrm>
        </p:grpSpPr>
        <p:sp>
          <p:nvSpPr>
            <p:cNvPr id="2458" name="Google Shape;2458;p6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61" name="Google Shape;2461;p66"/>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62" name="Google Shape;2462;p66"/>
          <p:cNvGraphicFramePr/>
          <p:nvPr/>
        </p:nvGraphicFramePr>
        <p:xfrm>
          <a:off x="657350" y="1428750"/>
          <a:ext cx="3000000" cy="3000000"/>
        </p:xfrm>
        <a:graphic>
          <a:graphicData uri="http://schemas.openxmlformats.org/drawingml/2006/table">
            <a:tbl>
              <a:tblPr>
                <a:noFill/>
                <a:tableStyleId>{1133FA61-8904-4DED-93EA-632F96C320E6}</a:tableStyleId>
              </a:tblPr>
              <a:tblGrid>
                <a:gridCol w="997025"/>
                <a:gridCol w="1132400"/>
                <a:gridCol w="1780125"/>
                <a:gridCol w="1712450"/>
                <a:gridCol w="1412750"/>
                <a:gridCol w="794000"/>
              </a:tblGrid>
              <a:tr h="3810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Expected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Actual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Pass/Fail</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AI sentiment analysis on different types of news articles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assigns correct sentiment rating to each article type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sentiment classifications matched expected results.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login system with valid email/password and OAuth for user 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can log in using either email/password or OAuth without issues.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successfully logged in with both methods.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login system with incorrect credentials or expired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receives a proper error message indicating login failure.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received incorrect error message for expired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backend integration with sentiment analysis model for real-time processing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successfully connects to the sentiment model and processes sentiment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connected and processed sentiment data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latency for sentiment analysis API call from backend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completes within acceptable time limits (real-time processing).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Latency was above acceptable limits, causing a delay in 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grpSp>
        <p:nvGrpSpPr>
          <p:cNvPr id="2467" name="Google Shape;2467;p67"/>
          <p:cNvGrpSpPr/>
          <p:nvPr/>
        </p:nvGrpSpPr>
        <p:grpSpPr>
          <a:xfrm>
            <a:off x="-132725" y="445025"/>
            <a:ext cx="8499425" cy="681300"/>
            <a:chOff x="-132725" y="445025"/>
            <a:chExt cx="8499425" cy="681300"/>
          </a:xfrm>
        </p:grpSpPr>
        <p:sp>
          <p:nvSpPr>
            <p:cNvPr id="2468" name="Google Shape;2468;p6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Completed</a:t>
            </a:r>
            <a:endParaRPr/>
          </a:p>
        </p:txBody>
      </p:sp>
      <p:pic>
        <p:nvPicPr>
          <p:cNvPr id="2471" name="Google Shape;2471;p67"/>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72" name="Google Shape;2472;p67"/>
          <p:cNvGraphicFramePr/>
          <p:nvPr/>
        </p:nvGraphicFramePr>
        <p:xfrm>
          <a:off x="587500" y="1209350"/>
          <a:ext cx="3000000" cy="3000000"/>
        </p:xfrm>
        <a:graphic>
          <a:graphicData uri="http://schemas.openxmlformats.org/drawingml/2006/table">
            <a:tbl>
              <a:tblPr>
                <a:noFill/>
                <a:tableStyleId>{2662E1E5-46EF-438E-B57F-2398893ED727}</a:tableStyleId>
              </a:tblPr>
              <a:tblGrid>
                <a:gridCol w="1358550"/>
                <a:gridCol w="1600250"/>
                <a:gridCol w="3669225"/>
                <a:gridCol w="1474575"/>
              </a:tblGrid>
              <a:tr h="3507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IDs</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Log in securely to access personalized 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TC2, TC3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50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sentiment rating (positive) for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sentiment rating (neutral) for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703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Filter</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news articles by specific sentiment types (e.g.,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TC7, TC9</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1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AI sentiment analysis on different types of news articles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Implement user authentication with both email/password and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946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Integrate backend with sentiment analysis model for real-time processing.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grpSp>
        <p:nvGrpSpPr>
          <p:cNvPr id="2477" name="Google Shape;2477;p68"/>
          <p:cNvGrpSpPr/>
          <p:nvPr/>
        </p:nvGrpSpPr>
        <p:grpSpPr>
          <a:xfrm>
            <a:off x="-132725" y="445025"/>
            <a:ext cx="8499425" cy="681300"/>
            <a:chOff x="-132725" y="445025"/>
            <a:chExt cx="8499425" cy="681300"/>
          </a:xfrm>
        </p:grpSpPr>
        <p:sp>
          <p:nvSpPr>
            <p:cNvPr id="2478" name="Google Shape;2478;p6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Not Completed</a:t>
            </a:r>
            <a:endParaRPr/>
          </a:p>
        </p:txBody>
      </p:sp>
      <p:pic>
        <p:nvPicPr>
          <p:cNvPr id="2481" name="Google Shape;2481;p6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82" name="Google Shape;2482;p68"/>
          <p:cNvGraphicFramePr/>
          <p:nvPr/>
        </p:nvGraphicFramePr>
        <p:xfrm>
          <a:off x="520700" y="1451050"/>
          <a:ext cx="3000000" cy="3000000"/>
        </p:xfrm>
        <a:graphic>
          <a:graphicData uri="http://schemas.openxmlformats.org/drawingml/2006/table">
            <a:tbl>
              <a:tblPr>
                <a:noFill/>
                <a:tableStyleId>{2662E1E5-46EF-438E-B57F-2398893ED727}</a:tableStyleId>
              </a:tblPr>
              <a:tblGrid>
                <a:gridCol w="1358550"/>
                <a:gridCol w="1600250"/>
                <a:gridCol w="3669225"/>
                <a:gridCol w="1474575"/>
              </a:tblGrid>
              <a:tr h="3507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IDs</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Log in securely to access personalized 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50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sentiment rating (negative) for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Ensure AI sentiment analysis engine achieves 80% accuracy in classifying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TC10</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703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correct error message for expired OAuth credentials during login.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1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Ensure latency for sentiment analysis API call from backend remains within acceptable limits.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grpSp>
        <p:nvGrpSpPr>
          <p:cNvPr id="2487" name="Google Shape;2487;p69"/>
          <p:cNvGrpSpPr/>
          <p:nvPr/>
        </p:nvGrpSpPr>
        <p:grpSpPr>
          <a:xfrm>
            <a:off x="-132725" y="445025"/>
            <a:ext cx="8499425" cy="681300"/>
            <a:chOff x="-132725" y="445025"/>
            <a:chExt cx="8499425" cy="681300"/>
          </a:xfrm>
        </p:grpSpPr>
        <p:sp>
          <p:nvSpPr>
            <p:cNvPr id="2488" name="Google Shape;2488;p6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 - This Sprint</a:t>
            </a:r>
            <a:endParaRPr/>
          </a:p>
        </p:txBody>
      </p:sp>
      <p:pic>
        <p:nvPicPr>
          <p:cNvPr id="2491" name="Google Shape;2491;p69"/>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92" name="Google Shape;2492;p69"/>
          <p:cNvSpPr txBox="1"/>
          <p:nvPr/>
        </p:nvSpPr>
        <p:spPr>
          <a:xfrm>
            <a:off x="824475" y="1892675"/>
            <a:ext cx="694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solidFill>
                  <a:schemeClr val="lt1"/>
                </a:solidFill>
                <a:latin typeface="Exo ExtraBold"/>
                <a:ea typeface="Exo ExtraBold"/>
                <a:cs typeface="Exo ExtraBold"/>
                <a:sym typeface="Exo ExtraBold"/>
              </a:rPr>
              <a:t>Total Story Points Completed: 52 points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grpSp>
        <p:nvGrpSpPr>
          <p:cNvPr id="2083" name="Google Shape;2083;p34"/>
          <p:cNvGrpSpPr/>
          <p:nvPr/>
        </p:nvGrpSpPr>
        <p:grpSpPr>
          <a:xfrm>
            <a:off x="-132725" y="445025"/>
            <a:ext cx="8499425" cy="681300"/>
            <a:chOff x="-132725" y="445025"/>
            <a:chExt cx="8499425" cy="681300"/>
          </a:xfrm>
        </p:grpSpPr>
        <p:sp>
          <p:nvSpPr>
            <p:cNvPr id="2084" name="Google Shape;2084;p3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34"/>
          <p:cNvSpPr txBox="1"/>
          <p:nvPr>
            <p:ph idx="1" type="subTitle"/>
          </p:nvPr>
        </p:nvSpPr>
        <p:spPr>
          <a:xfrm>
            <a:off x="7200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Sandhya Reddy Kallem</a:t>
            </a:r>
            <a:endParaRPr sz="1500"/>
          </a:p>
        </p:txBody>
      </p:sp>
      <p:sp>
        <p:nvSpPr>
          <p:cNvPr id="2087" name="Google Shape;2087;p34"/>
          <p:cNvSpPr txBox="1"/>
          <p:nvPr>
            <p:ph idx="5" type="subTitle"/>
          </p:nvPr>
        </p:nvSpPr>
        <p:spPr>
          <a:xfrm>
            <a:off x="3403800" y="32943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Dhruv Maheshbhai Ranpariya</a:t>
            </a:r>
            <a:endParaRPr sz="1500"/>
          </a:p>
        </p:txBody>
      </p:sp>
      <p:sp>
        <p:nvSpPr>
          <p:cNvPr id="2088" name="Google Shape;2088;p34"/>
          <p:cNvSpPr txBox="1"/>
          <p:nvPr>
            <p:ph idx="6" type="subTitle"/>
          </p:nvPr>
        </p:nvSpPr>
        <p:spPr>
          <a:xfrm>
            <a:off x="60876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Yashwanth Thalla</a:t>
            </a:r>
            <a:endParaRPr sz="1500"/>
          </a:p>
        </p:txBody>
      </p:sp>
      <p:sp>
        <p:nvSpPr>
          <p:cNvPr id="2089" name="Google Shape;208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90" name="Google Shape;2090;p34"/>
          <p:cNvSpPr txBox="1"/>
          <p:nvPr>
            <p:ph idx="2" type="subTitle"/>
          </p:nvPr>
        </p:nvSpPr>
        <p:spPr>
          <a:xfrm>
            <a:off x="7200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91" name="Google Shape;2091;p34"/>
          <p:cNvSpPr txBox="1"/>
          <p:nvPr>
            <p:ph idx="3" type="subTitle"/>
          </p:nvPr>
        </p:nvSpPr>
        <p:spPr>
          <a:xfrm>
            <a:off x="3403800" y="37442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92" name="Google Shape;2092;p34"/>
          <p:cNvSpPr txBox="1"/>
          <p:nvPr>
            <p:ph idx="4" type="subTitle"/>
          </p:nvPr>
        </p:nvSpPr>
        <p:spPr>
          <a:xfrm>
            <a:off x="60876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pic>
        <p:nvPicPr>
          <p:cNvPr id="2093" name="Google Shape;2093;p34"/>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94" name="Google Shape;2094;p34"/>
          <p:cNvPicPr preferRelativeResize="0"/>
          <p:nvPr/>
        </p:nvPicPr>
        <p:blipFill>
          <a:blip r:embed="rId4">
            <a:alphaModFix/>
          </a:blip>
          <a:stretch>
            <a:fillRect/>
          </a:stretch>
        </p:blipFill>
        <p:spPr>
          <a:xfrm>
            <a:off x="1116400" y="1633163"/>
            <a:ext cx="1326951" cy="1567236"/>
          </a:xfrm>
          <a:prstGeom prst="rect">
            <a:avLst/>
          </a:prstGeom>
          <a:noFill/>
          <a:ln>
            <a:noFill/>
          </a:ln>
        </p:spPr>
      </p:pic>
      <p:pic>
        <p:nvPicPr>
          <p:cNvPr id="2095" name="Google Shape;2095;p34"/>
          <p:cNvPicPr preferRelativeResize="0"/>
          <p:nvPr/>
        </p:nvPicPr>
        <p:blipFill rotWithShape="1">
          <a:blip r:embed="rId5">
            <a:alphaModFix/>
          </a:blip>
          <a:srcRect b="2865" l="0" r="0" t="2865"/>
          <a:stretch/>
        </p:blipFill>
        <p:spPr>
          <a:xfrm>
            <a:off x="6286625" y="1635488"/>
            <a:ext cx="1326950" cy="1567236"/>
          </a:xfrm>
          <a:prstGeom prst="rect">
            <a:avLst/>
          </a:prstGeom>
          <a:noFill/>
          <a:ln>
            <a:noFill/>
          </a:ln>
        </p:spPr>
      </p:pic>
      <p:pic>
        <p:nvPicPr>
          <p:cNvPr id="2096" name="Google Shape;2096;p34"/>
          <p:cNvPicPr preferRelativeResize="0"/>
          <p:nvPr/>
        </p:nvPicPr>
        <p:blipFill rotWithShape="1">
          <a:blip r:embed="rId6">
            <a:alphaModFix/>
          </a:blip>
          <a:srcRect b="5704" l="0" r="0" t="5713"/>
          <a:stretch/>
        </p:blipFill>
        <p:spPr>
          <a:xfrm>
            <a:off x="3654575" y="1693388"/>
            <a:ext cx="1326951" cy="15672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grpSp>
        <p:nvGrpSpPr>
          <p:cNvPr id="2497" name="Google Shape;2497;p70"/>
          <p:cNvGrpSpPr/>
          <p:nvPr/>
        </p:nvGrpSpPr>
        <p:grpSpPr>
          <a:xfrm>
            <a:off x="-132725" y="445025"/>
            <a:ext cx="8499425" cy="681300"/>
            <a:chOff x="-132725" y="445025"/>
            <a:chExt cx="8499425" cy="681300"/>
          </a:xfrm>
        </p:grpSpPr>
        <p:sp>
          <p:nvSpPr>
            <p:cNvPr id="2498" name="Google Shape;2498;p7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0" name="Google Shape;2500;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historical velocity (average)</a:t>
            </a:r>
            <a:endParaRPr/>
          </a:p>
        </p:txBody>
      </p:sp>
      <p:pic>
        <p:nvPicPr>
          <p:cNvPr id="2501" name="Google Shape;2501;p7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02" name="Google Shape;2502;p70"/>
          <p:cNvPicPr preferRelativeResize="0"/>
          <p:nvPr/>
        </p:nvPicPr>
        <p:blipFill>
          <a:blip r:embed="rId4">
            <a:alphaModFix/>
          </a:blip>
          <a:stretch>
            <a:fillRect/>
          </a:stretch>
        </p:blipFill>
        <p:spPr>
          <a:xfrm>
            <a:off x="2066700" y="1230400"/>
            <a:ext cx="4639628" cy="37123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grpSp>
        <p:nvGrpSpPr>
          <p:cNvPr id="2507" name="Google Shape;2507;p71"/>
          <p:cNvGrpSpPr/>
          <p:nvPr/>
        </p:nvGrpSpPr>
        <p:grpSpPr>
          <a:xfrm>
            <a:off x="-132725" y="445025"/>
            <a:ext cx="8499425" cy="681300"/>
            <a:chOff x="-132725" y="445025"/>
            <a:chExt cx="8499425" cy="681300"/>
          </a:xfrm>
        </p:grpSpPr>
        <p:sp>
          <p:nvSpPr>
            <p:cNvPr id="2508" name="Google Shape;2508;p7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0" name="Google Shape;2510;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a:t>
            </a:r>
            <a:endParaRPr/>
          </a:p>
        </p:txBody>
      </p:sp>
      <p:pic>
        <p:nvPicPr>
          <p:cNvPr id="2511" name="Google Shape;2511;p7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12" name="Google Shape;2512;p71"/>
          <p:cNvPicPr preferRelativeResize="0"/>
          <p:nvPr/>
        </p:nvPicPr>
        <p:blipFill>
          <a:blip r:embed="rId4">
            <a:alphaModFix/>
          </a:blip>
          <a:stretch>
            <a:fillRect/>
          </a:stretch>
        </p:blipFill>
        <p:spPr>
          <a:xfrm>
            <a:off x="1473113" y="1220725"/>
            <a:ext cx="6197778" cy="3712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grpSp>
        <p:nvGrpSpPr>
          <p:cNvPr id="2517" name="Google Shape;2517;p72"/>
          <p:cNvGrpSpPr/>
          <p:nvPr/>
        </p:nvGrpSpPr>
        <p:grpSpPr>
          <a:xfrm>
            <a:off x="-132725" y="445025"/>
            <a:ext cx="8499425" cy="681300"/>
            <a:chOff x="-132725" y="445025"/>
            <a:chExt cx="8499425" cy="681300"/>
          </a:xfrm>
        </p:grpSpPr>
        <p:sp>
          <p:nvSpPr>
            <p:cNvPr id="2518" name="Google Shape;2518;p7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0" name="Google Shape;2520;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pic>
        <p:nvPicPr>
          <p:cNvPr id="2521" name="Google Shape;2521;p72"/>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522" name="Google Shape;2522;p72"/>
          <p:cNvSpPr txBox="1"/>
          <p:nvPr/>
        </p:nvSpPr>
        <p:spPr>
          <a:xfrm>
            <a:off x="824475" y="1892675"/>
            <a:ext cx="6947700" cy="1528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Char char="●"/>
            </a:pPr>
            <a:r>
              <a:rPr b="1" lang="en">
                <a:solidFill>
                  <a:schemeClr val="lt1"/>
                </a:solidFill>
                <a:latin typeface="Exo"/>
                <a:ea typeface="Exo"/>
                <a:cs typeface="Exo"/>
                <a:sym typeface="Exo"/>
              </a:rPr>
              <a:t>Completed Story Points:</a:t>
            </a:r>
            <a:r>
              <a:rPr lang="en">
                <a:solidFill>
                  <a:schemeClr val="lt1"/>
                </a:solidFill>
                <a:latin typeface="Exo"/>
                <a:ea typeface="Exo"/>
                <a:cs typeface="Exo"/>
                <a:sym typeface="Exo"/>
              </a:rPr>
              <a:t> 47</a:t>
            </a:r>
            <a:endParaRPr>
              <a:solidFill>
                <a:schemeClr val="lt1"/>
              </a:solidFill>
              <a:latin typeface="Exo"/>
              <a:ea typeface="Exo"/>
              <a:cs typeface="Exo"/>
              <a:sym typeface="Exo"/>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latin typeface="Exo"/>
                <a:ea typeface="Exo"/>
                <a:cs typeface="Exo"/>
                <a:sym typeface="Exo"/>
              </a:rPr>
              <a:t>Committed Story Points:</a:t>
            </a:r>
            <a:r>
              <a:rPr lang="en">
                <a:solidFill>
                  <a:schemeClr val="lt1"/>
                </a:solidFill>
                <a:latin typeface="Exo"/>
                <a:ea typeface="Exo"/>
                <a:cs typeface="Exo"/>
                <a:sym typeface="Exo"/>
              </a:rPr>
              <a:t> 52</a:t>
            </a:r>
            <a:endParaRPr>
              <a:solidFill>
                <a:schemeClr val="lt1"/>
              </a:solidFill>
              <a:latin typeface="Exo"/>
              <a:ea typeface="Exo"/>
              <a:cs typeface="Exo"/>
              <a:sym typeface="Exo"/>
            </a:endParaRPr>
          </a:p>
          <a:p>
            <a:pPr indent="0" lvl="0" marL="0" rtl="0" algn="l">
              <a:lnSpc>
                <a:spcPct val="115000"/>
              </a:lnSpc>
              <a:spcBef>
                <a:spcPts val="1200"/>
              </a:spcBef>
              <a:spcAft>
                <a:spcPts val="0"/>
              </a:spcAft>
              <a:buNone/>
            </a:pPr>
            <a:r>
              <a:rPr lang="en">
                <a:solidFill>
                  <a:schemeClr val="lt1"/>
                </a:solidFill>
                <a:latin typeface="Exo"/>
                <a:ea typeface="Exo"/>
                <a:cs typeface="Exo"/>
                <a:sym typeface="Exo"/>
              </a:rPr>
              <a:t>So, the ratio is:</a:t>
            </a:r>
            <a:endParaRPr>
              <a:solidFill>
                <a:schemeClr val="lt1"/>
              </a:solidFill>
              <a:latin typeface="Exo"/>
              <a:ea typeface="Exo"/>
              <a:cs typeface="Exo"/>
              <a:sym typeface="Exo"/>
            </a:endParaRPr>
          </a:p>
          <a:p>
            <a:pPr indent="-349250" lvl="0" marL="457200" rtl="0" algn="l">
              <a:spcBef>
                <a:spcPts val="1200"/>
              </a:spcBef>
              <a:spcAft>
                <a:spcPts val="0"/>
              </a:spcAft>
              <a:buClr>
                <a:schemeClr val="lt1"/>
              </a:buClr>
              <a:buSzPts val="1900"/>
              <a:buFont typeface="Exo"/>
              <a:buChar char="●"/>
            </a:pPr>
            <a:r>
              <a:rPr lang="en">
                <a:solidFill>
                  <a:schemeClr val="lt1"/>
                </a:solidFill>
                <a:latin typeface="Exo"/>
                <a:ea typeface="Exo"/>
                <a:cs typeface="Exo"/>
                <a:sym typeface="Exo"/>
              </a:rPr>
              <a:t>47/52=0.90 or 90.4%</a:t>
            </a:r>
            <a:endParaRPr b="1" sz="1900">
              <a:solidFill>
                <a:schemeClr val="lt1"/>
              </a:solidFill>
              <a:latin typeface="Exo"/>
              <a:ea typeface="Exo"/>
              <a:cs typeface="Exo"/>
              <a:sym typeface="Ex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grpSp>
        <p:nvGrpSpPr>
          <p:cNvPr id="2527" name="Google Shape;2527;p73"/>
          <p:cNvGrpSpPr/>
          <p:nvPr/>
        </p:nvGrpSpPr>
        <p:grpSpPr>
          <a:xfrm>
            <a:off x="-132725" y="451662"/>
            <a:ext cx="8499425" cy="681300"/>
            <a:chOff x="-132725" y="451662"/>
            <a:chExt cx="8499425" cy="681300"/>
          </a:xfrm>
        </p:grpSpPr>
        <p:sp>
          <p:nvSpPr>
            <p:cNvPr id="2528" name="Google Shape;2528;p73"/>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3"/>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0" name="Google Shape;2530;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2531" name="Google Shape;2531;p73"/>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532" name="Google Shape;2532;p73"/>
          <p:cNvSpPr/>
          <p:nvPr/>
        </p:nvSpPr>
        <p:spPr>
          <a:xfrm>
            <a:off x="8686425" y="579250"/>
            <a:ext cx="309400" cy="3287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grpSp>
        <p:nvGrpSpPr>
          <p:cNvPr id="2537" name="Google Shape;2537;p74"/>
          <p:cNvGrpSpPr/>
          <p:nvPr/>
        </p:nvGrpSpPr>
        <p:grpSpPr>
          <a:xfrm>
            <a:off x="-132725" y="445025"/>
            <a:ext cx="8499425" cy="681300"/>
            <a:chOff x="-132725" y="445025"/>
            <a:chExt cx="8499425" cy="681300"/>
          </a:xfrm>
        </p:grpSpPr>
        <p:sp>
          <p:nvSpPr>
            <p:cNvPr id="2538" name="Google Shape;2538;p7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0" name="Google Shape;2540;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541" name="Google Shape;2541;p7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542" name="Google Shape;2542;p74"/>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articles based on both stock symbols and sentiment to focus on the best insights for my trading decisions.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Apply filters for symbols and sentiment. Filtered news updates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Combined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export sentiment analysis and news data to a CSV file to analyze it offline.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option to export data to CSV. Export includes stock, sentiment, and news.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 Export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view historical sentiment trends for a particular stock symbol to analyze long-term market sentiment.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trends shown graphically. View trends for different time periods.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Trends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reset all filters easily to return to the full, unfiltered news feed.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a clear option to reset filters. Reset clears all active filters.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Reset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historical sentiment tracking and visualization.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Track and store historical sentiment. Display trends using a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Sentiment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grpSp>
        <p:nvGrpSpPr>
          <p:cNvPr id="2547" name="Google Shape;2547;p75"/>
          <p:cNvGrpSpPr/>
          <p:nvPr/>
        </p:nvGrpSpPr>
        <p:grpSpPr>
          <a:xfrm>
            <a:off x="-132725" y="445025"/>
            <a:ext cx="8499425" cy="681300"/>
            <a:chOff x="-132725" y="445025"/>
            <a:chExt cx="8499425" cy="681300"/>
          </a:xfrm>
        </p:grpSpPr>
        <p:sp>
          <p:nvSpPr>
            <p:cNvPr id="2548" name="Google Shape;2548;p7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551" name="Google Shape;2551;p75"/>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552" name="Google Shape;2552;p75"/>
          <p:cNvGraphicFramePr/>
          <p:nvPr/>
        </p:nvGraphicFramePr>
        <p:xfrm>
          <a:off x="333750" y="1428750"/>
          <a:ext cx="3000000" cy="3000000"/>
        </p:xfrm>
        <a:graphic>
          <a:graphicData uri="http://schemas.openxmlformats.org/drawingml/2006/table">
            <a:tbl>
              <a:tblPr>
                <a:noFill/>
                <a:tableStyleId>{1133FA61-8904-4DED-93EA-632F96C320E6}</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improves frontend performance and responsiveness.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Optimize UI for mobile and desktop. Ensure fast filter application.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Frontend Optimization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grpSp>
        <p:nvGrpSpPr>
          <p:cNvPr id="2557" name="Google Shape;2557;p76"/>
          <p:cNvGrpSpPr/>
          <p:nvPr/>
        </p:nvGrpSpPr>
        <p:grpSpPr>
          <a:xfrm>
            <a:off x="-132725" y="445025"/>
            <a:ext cx="8499425" cy="681300"/>
            <a:chOff x="-132725" y="445025"/>
            <a:chExt cx="8499425" cy="681300"/>
          </a:xfrm>
        </p:grpSpPr>
        <p:sp>
          <p:nvSpPr>
            <p:cNvPr id="2558" name="Google Shape;2558;p7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0" name="Google Shape;2560;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61" name="Google Shape;2561;p7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62" name="Google Shape;2562;p76"/>
          <p:cNvPicPr preferRelativeResize="0"/>
          <p:nvPr/>
        </p:nvPicPr>
        <p:blipFill>
          <a:blip r:embed="rId4">
            <a:alphaModFix/>
          </a:blip>
          <a:stretch>
            <a:fillRect/>
          </a:stretch>
        </p:blipFill>
        <p:spPr>
          <a:xfrm>
            <a:off x="925850" y="1249725"/>
            <a:ext cx="7703086" cy="37123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grpSp>
        <p:nvGrpSpPr>
          <p:cNvPr id="2567" name="Google Shape;2567;p77"/>
          <p:cNvGrpSpPr/>
          <p:nvPr/>
        </p:nvGrpSpPr>
        <p:grpSpPr>
          <a:xfrm>
            <a:off x="-132725" y="445025"/>
            <a:ext cx="8499425" cy="681300"/>
            <a:chOff x="-132725" y="445025"/>
            <a:chExt cx="8499425" cy="681300"/>
          </a:xfrm>
        </p:grpSpPr>
        <p:sp>
          <p:nvSpPr>
            <p:cNvPr id="2568" name="Google Shape;2568;p7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0" name="Google Shape;2570;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71" name="Google Shape;2571;p7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72" name="Google Shape;2572;p77"/>
          <p:cNvPicPr preferRelativeResize="0"/>
          <p:nvPr/>
        </p:nvPicPr>
        <p:blipFill>
          <a:blip r:embed="rId4">
            <a:alphaModFix/>
          </a:blip>
          <a:stretch>
            <a:fillRect/>
          </a:stretch>
        </p:blipFill>
        <p:spPr>
          <a:xfrm>
            <a:off x="1089075" y="1182025"/>
            <a:ext cx="7648840" cy="37123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grpSp>
        <p:nvGrpSpPr>
          <p:cNvPr id="2577" name="Google Shape;2577;p78"/>
          <p:cNvGrpSpPr/>
          <p:nvPr/>
        </p:nvGrpSpPr>
        <p:grpSpPr>
          <a:xfrm>
            <a:off x="-132725" y="445025"/>
            <a:ext cx="8499425" cy="681300"/>
            <a:chOff x="-132725" y="445025"/>
            <a:chExt cx="8499425" cy="681300"/>
          </a:xfrm>
        </p:grpSpPr>
        <p:sp>
          <p:nvSpPr>
            <p:cNvPr id="2578" name="Google Shape;2578;p7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0" name="Google Shape;2580;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81" name="Google Shape;2581;p78"/>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82" name="Google Shape;2582;p78"/>
          <p:cNvPicPr preferRelativeResize="0"/>
          <p:nvPr/>
        </p:nvPicPr>
        <p:blipFill rotWithShape="1">
          <a:blip r:embed="rId4">
            <a:alphaModFix/>
          </a:blip>
          <a:srcRect b="0" l="602" r="602" t="0"/>
          <a:stretch/>
        </p:blipFill>
        <p:spPr>
          <a:xfrm>
            <a:off x="766725" y="1259400"/>
            <a:ext cx="7610557" cy="3712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grpSp>
        <p:nvGrpSpPr>
          <p:cNvPr id="2587" name="Google Shape;2587;p79"/>
          <p:cNvGrpSpPr/>
          <p:nvPr/>
        </p:nvGrpSpPr>
        <p:grpSpPr>
          <a:xfrm>
            <a:off x="-132725" y="445025"/>
            <a:ext cx="8499425" cy="681300"/>
            <a:chOff x="-132725" y="445025"/>
            <a:chExt cx="8499425" cy="681300"/>
          </a:xfrm>
        </p:grpSpPr>
        <p:sp>
          <p:nvSpPr>
            <p:cNvPr id="2588" name="Google Shape;2588;p7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0" name="Google Shape;2590;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91" name="Google Shape;2591;p7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92" name="Google Shape;2592;p79"/>
          <p:cNvPicPr preferRelativeResize="0"/>
          <p:nvPr/>
        </p:nvPicPr>
        <p:blipFill>
          <a:blip r:embed="rId4">
            <a:alphaModFix/>
          </a:blip>
          <a:stretch>
            <a:fillRect/>
          </a:stretch>
        </p:blipFill>
        <p:spPr>
          <a:xfrm>
            <a:off x="1602100" y="1230375"/>
            <a:ext cx="5939799" cy="3712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grpSp>
        <p:nvGrpSpPr>
          <p:cNvPr id="2101" name="Google Shape;2101;p35"/>
          <p:cNvGrpSpPr/>
          <p:nvPr/>
        </p:nvGrpSpPr>
        <p:grpSpPr>
          <a:xfrm>
            <a:off x="-132725" y="445025"/>
            <a:ext cx="8499425" cy="681300"/>
            <a:chOff x="-132725" y="445025"/>
            <a:chExt cx="8499425" cy="681300"/>
          </a:xfrm>
        </p:grpSpPr>
        <p:sp>
          <p:nvSpPr>
            <p:cNvPr id="2102" name="Google Shape;2102;p3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35"/>
          <p:cNvSpPr txBox="1"/>
          <p:nvPr>
            <p:ph idx="1" type="subTitle"/>
          </p:nvPr>
        </p:nvSpPr>
        <p:spPr>
          <a:xfrm>
            <a:off x="720000" y="3141900"/>
            <a:ext cx="31902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Hema Durga Prasad Chittala</a:t>
            </a:r>
            <a:endParaRPr sz="1500"/>
          </a:p>
        </p:txBody>
      </p:sp>
      <p:sp>
        <p:nvSpPr>
          <p:cNvPr id="2105" name="Google Shape;2105;p35"/>
          <p:cNvSpPr txBox="1"/>
          <p:nvPr>
            <p:ph idx="6" type="subTitle"/>
          </p:nvPr>
        </p:nvSpPr>
        <p:spPr>
          <a:xfrm>
            <a:off x="59352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Sravan Kumar Ganji</a:t>
            </a:r>
            <a:endParaRPr sz="1500"/>
          </a:p>
        </p:txBody>
      </p:sp>
      <p:sp>
        <p:nvSpPr>
          <p:cNvPr id="2106" name="Google Shape;210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107" name="Google Shape;2107;p35"/>
          <p:cNvSpPr txBox="1"/>
          <p:nvPr>
            <p:ph idx="2" type="subTitle"/>
          </p:nvPr>
        </p:nvSpPr>
        <p:spPr>
          <a:xfrm>
            <a:off x="720000" y="35918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sp>
        <p:nvSpPr>
          <p:cNvPr id="2108" name="Google Shape;2108;p35"/>
          <p:cNvSpPr txBox="1"/>
          <p:nvPr>
            <p:ph idx="4" type="subTitle"/>
          </p:nvPr>
        </p:nvSpPr>
        <p:spPr>
          <a:xfrm>
            <a:off x="59352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Enginner</a:t>
            </a:r>
            <a:endParaRPr/>
          </a:p>
        </p:txBody>
      </p:sp>
      <p:pic>
        <p:nvPicPr>
          <p:cNvPr id="2109" name="Google Shape;2109;p35"/>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110" name="Google Shape;2110;p35"/>
          <p:cNvPicPr preferRelativeResize="0"/>
          <p:nvPr/>
        </p:nvPicPr>
        <p:blipFill rotWithShape="1">
          <a:blip r:embed="rId4">
            <a:alphaModFix/>
          </a:blip>
          <a:srcRect b="13095" l="0" r="0" t="13087"/>
          <a:stretch/>
        </p:blipFill>
        <p:spPr>
          <a:xfrm>
            <a:off x="1029400" y="1574225"/>
            <a:ext cx="1326950" cy="1712876"/>
          </a:xfrm>
          <a:prstGeom prst="rect">
            <a:avLst/>
          </a:prstGeom>
          <a:noFill/>
          <a:ln>
            <a:noFill/>
          </a:ln>
        </p:spPr>
      </p:pic>
      <p:pic>
        <p:nvPicPr>
          <p:cNvPr id="2111" name="Google Shape;2111;p35"/>
          <p:cNvPicPr preferRelativeResize="0"/>
          <p:nvPr/>
        </p:nvPicPr>
        <p:blipFill rotWithShape="1">
          <a:blip r:embed="rId5">
            <a:alphaModFix/>
          </a:blip>
          <a:srcRect b="5704" l="0" r="0" t="5713"/>
          <a:stretch/>
        </p:blipFill>
        <p:spPr>
          <a:xfrm>
            <a:off x="6340725" y="1544150"/>
            <a:ext cx="1326951" cy="17128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grpSp>
        <p:nvGrpSpPr>
          <p:cNvPr id="2597" name="Google Shape;2597;p80"/>
          <p:cNvGrpSpPr/>
          <p:nvPr/>
        </p:nvGrpSpPr>
        <p:grpSpPr>
          <a:xfrm>
            <a:off x="-132725" y="445025"/>
            <a:ext cx="8499425" cy="681300"/>
            <a:chOff x="-132725" y="445025"/>
            <a:chExt cx="8499425" cy="681300"/>
          </a:xfrm>
        </p:grpSpPr>
        <p:sp>
          <p:nvSpPr>
            <p:cNvPr id="2598" name="Google Shape;2598;p8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601" name="Google Shape;2601;p8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602" name="Google Shape;2602;p80"/>
          <p:cNvPicPr preferRelativeResize="0"/>
          <p:nvPr/>
        </p:nvPicPr>
        <p:blipFill>
          <a:blip r:embed="rId4">
            <a:alphaModFix/>
          </a:blip>
          <a:stretch>
            <a:fillRect/>
          </a:stretch>
        </p:blipFill>
        <p:spPr>
          <a:xfrm>
            <a:off x="1892675" y="1172375"/>
            <a:ext cx="5939799" cy="37123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grpSp>
        <p:nvGrpSpPr>
          <p:cNvPr id="2607" name="Google Shape;2607;p81"/>
          <p:cNvGrpSpPr/>
          <p:nvPr/>
        </p:nvGrpSpPr>
        <p:grpSpPr>
          <a:xfrm>
            <a:off x="-132725" y="445025"/>
            <a:ext cx="8499425" cy="681300"/>
            <a:chOff x="-132725" y="445025"/>
            <a:chExt cx="8499425" cy="681300"/>
          </a:xfrm>
        </p:grpSpPr>
        <p:sp>
          <p:nvSpPr>
            <p:cNvPr id="2608" name="Google Shape;2608;p8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0" name="Google Shape;2610;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WikiPage</a:t>
            </a:r>
            <a:endParaRPr/>
          </a:p>
        </p:txBody>
      </p:sp>
      <p:pic>
        <p:nvPicPr>
          <p:cNvPr id="2611" name="Google Shape;2611;p81"/>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612" name="Google Shape;2612;p81"/>
          <p:cNvSpPr txBox="1"/>
          <p:nvPr/>
        </p:nvSpPr>
        <p:spPr>
          <a:xfrm>
            <a:off x="1280600" y="1671725"/>
            <a:ext cx="5752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https://github.com/htmw/2024F-Team-Spirit/wiki</a:t>
            </a:r>
            <a:endParaRPr>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grpSp>
        <p:nvGrpSpPr>
          <p:cNvPr id="2617" name="Google Shape;2617;p82"/>
          <p:cNvGrpSpPr/>
          <p:nvPr/>
        </p:nvGrpSpPr>
        <p:grpSpPr>
          <a:xfrm>
            <a:off x="-266525" y="1997344"/>
            <a:ext cx="7893475" cy="1149189"/>
            <a:chOff x="-266525" y="1997344"/>
            <a:chExt cx="7893475" cy="1149189"/>
          </a:xfrm>
        </p:grpSpPr>
        <p:sp>
          <p:nvSpPr>
            <p:cNvPr id="2618" name="Google Shape;2618;p82"/>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82"/>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621" name="Google Shape;2621;p82"/>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Application Demo</a:t>
            </a:r>
            <a:endParaRPr sz="3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grpSp>
        <p:nvGrpSpPr>
          <p:cNvPr id="2626" name="Google Shape;2626;p83"/>
          <p:cNvGrpSpPr/>
          <p:nvPr/>
        </p:nvGrpSpPr>
        <p:grpSpPr>
          <a:xfrm>
            <a:off x="-266525" y="2071425"/>
            <a:ext cx="8602990" cy="1116920"/>
            <a:chOff x="-266525" y="2071425"/>
            <a:chExt cx="8602990" cy="1116920"/>
          </a:xfrm>
        </p:grpSpPr>
        <p:sp>
          <p:nvSpPr>
            <p:cNvPr id="2627" name="Google Shape;2627;p83"/>
            <p:cNvSpPr/>
            <p:nvPr/>
          </p:nvSpPr>
          <p:spPr>
            <a:xfrm>
              <a:off x="-266525" y="2071425"/>
              <a:ext cx="28329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9" name="Google Shape;2629;p83"/>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accent3"/>
                </a:solidFill>
                <a:latin typeface="Exo"/>
                <a:ea typeface="Exo"/>
                <a:cs typeface="Exo"/>
                <a:sym typeface="Exo"/>
              </a:rPr>
              <a:t>Thank you</a:t>
            </a:r>
            <a:endParaRPr sz="3600">
              <a:solidFill>
                <a:schemeClr val="lt2"/>
              </a:solidFill>
            </a:endParaRPr>
          </a:p>
        </p:txBody>
      </p:sp>
      <p:pic>
        <p:nvPicPr>
          <p:cNvPr id="2630" name="Google Shape;2630;p83"/>
          <p:cNvPicPr preferRelativeResize="0"/>
          <p:nvPr/>
        </p:nvPicPr>
        <p:blipFill>
          <a:blip r:embed="rId3">
            <a:alphaModFix/>
          </a:blip>
          <a:stretch>
            <a:fillRect/>
          </a:stretch>
        </p:blipFill>
        <p:spPr>
          <a:xfrm>
            <a:off x="7270125" y="2606625"/>
            <a:ext cx="1632200" cy="1149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grpSp>
        <p:nvGrpSpPr>
          <p:cNvPr id="2116" name="Google Shape;2116;p36"/>
          <p:cNvGrpSpPr/>
          <p:nvPr/>
        </p:nvGrpSpPr>
        <p:grpSpPr>
          <a:xfrm>
            <a:off x="-132725" y="445025"/>
            <a:ext cx="8499425" cy="681300"/>
            <a:chOff x="-132725" y="445025"/>
            <a:chExt cx="8499425" cy="681300"/>
          </a:xfrm>
        </p:grpSpPr>
        <p:sp>
          <p:nvSpPr>
            <p:cNvPr id="2117" name="Google Shape;2117;p3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pic>
        <p:nvPicPr>
          <p:cNvPr id="2120" name="Google Shape;2120;p36"/>
          <p:cNvPicPr preferRelativeResize="0"/>
          <p:nvPr/>
        </p:nvPicPr>
        <p:blipFill>
          <a:blip r:embed="rId3">
            <a:alphaModFix/>
          </a:blip>
          <a:stretch>
            <a:fillRect/>
          </a:stretch>
        </p:blipFill>
        <p:spPr>
          <a:xfrm>
            <a:off x="7637600" y="752050"/>
            <a:ext cx="1062190" cy="747900"/>
          </a:xfrm>
          <a:prstGeom prst="rect">
            <a:avLst/>
          </a:prstGeom>
          <a:noFill/>
          <a:ln>
            <a:noFill/>
          </a:ln>
        </p:spPr>
      </p:pic>
      <p:sp>
        <p:nvSpPr>
          <p:cNvPr id="2121" name="Google Shape;2121;p36"/>
          <p:cNvSpPr txBox="1"/>
          <p:nvPr/>
        </p:nvSpPr>
        <p:spPr>
          <a:xfrm>
            <a:off x="1338575" y="1623400"/>
            <a:ext cx="4930800" cy="284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Adding challenges in personas</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Changes in the product backlog by adding story points</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Adding id for sprint backlog</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Keep the </a:t>
            </a:r>
            <a:r>
              <a:rPr lang="en">
                <a:solidFill>
                  <a:schemeClr val="lt1"/>
                </a:solidFill>
                <a:latin typeface="Exo"/>
                <a:ea typeface="Exo"/>
                <a:cs typeface="Exo"/>
                <a:sym typeface="Exo"/>
              </a:rPr>
              <a:t>committed</a:t>
            </a:r>
            <a:r>
              <a:rPr lang="en">
                <a:solidFill>
                  <a:schemeClr val="lt1"/>
                </a:solidFill>
                <a:latin typeface="Exo"/>
                <a:ea typeface="Exo"/>
                <a:cs typeface="Exo"/>
                <a:sym typeface="Exo"/>
              </a:rPr>
              <a:t> to completed around 80% to 90%</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Fixing the burndown chart</a:t>
            </a:r>
            <a:endParaRPr>
              <a:solidFill>
                <a:schemeClr val="lt1"/>
              </a:solidFill>
              <a:latin typeface="Exo"/>
              <a:ea typeface="Exo"/>
              <a:cs typeface="Exo"/>
              <a:sym typeface="Exo"/>
            </a:endParaRPr>
          </a:p>
          <a:p>
            <a:pPr indent="0" lvl="0" marL="0" rtl="0" algn="l">
              <a:spcBef>
                <a:spcPts val="0"/>
              </a:spcBef>
              <a:spcAft>
                <a:spcPts val="0"/>
              </a:spcAft>
              <a:buClr>
                <a:schemeClr val="dk1"/>
              </a:buClr>
              <a:buSzPts val="1100"/>
              <a:buFont typeface="Arial"/>
              <a:buNone/>
            </a:pPr>
            <a:r>
              <a:t/>
            </a:r>
            <a:endParaRPr>
              <a:solidFill>
                <a:schemeClr val="lt1"/>
              </a:solidFill>
              <a:latin typeface="Exo"/>
              <a:ea typeface="Exo"/>
              <a:cs typeface="Exo"/>
              <a:sym typeface="Exo"/>
            </a:endParaRPr>
          </a:p>
          <a:p>
            <a:pPr indent="0" lvl="0" marL="0" rtl="0" algn="l">
              <a:spcBef>
                <a:spcPts val="0"/>
              </a:spcBef>
              <a:spcAft>
                <a:spcPts val="0"/>
              </a:spcAft>
              <a:buNone/>
            </a:pPr>
            <a:r>
              <a:t/>
            </a:r>
            <a:endParaRPr>
              <a:solidFill>
                <a:schemeClr val="lt1"/>
              </a:solidFill>
              <a:latin typeface="Exo"/>
              <a:ea typeface="Exo"/>
              <a:cs typeface="Exo"/>
              <a:sym typeface="Ex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grpSp>
        <p:nvGrpSpPr>
          <p:cNvPr id="2126" name="Google Shape;2126;p37"/>
          <p:cNvGrpSpPr/>
          <p:nvPr/>
        </p:nvGrpSpPr>
        <p:grpSpPr>
          <a:xfrm>
            <a:off x="-132725" y="445025"/>
            <a:ext cx="8499425" cy="681300"/>
            <a:chOff x="-132725" y="445025"/>
            <a:chExt cx="8499425" cy="681300"/>
          </a:xfrm>
        </p:grpSpPr>
        <p:sp>
          <p:nvSpPr>
            <p:cNvPr id="2127" name="Google Shape;2127;p3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pic>
        <p:nvPicPr>
          <p:cNvPr id="2130" name="Google Shape;2130;p37"/>
          <p:cNvPicPr preferRelativeResize="0"/>
          <p:nvPr/>
        </p:nvPicPr>
        <p:blipFill>
          <a:blip r:embed="rId3">
            <a:alphaModFix/>
          </a:blip>
          <a:stretch>
            <a:fillRect/>
          </a:stretch>
        </p:blipFill>
        <p:spPr>
          <a:xfrm>
            <a:off x="7637600" y="752050"/>
            <a:ext cx="1062190" cy="747900"/>
          </a:xfrm>
          <a:prstGeom prst="rect">
            <a:avLst/>
          </a:prstGeom>
          <a:noFill/>
          <a:ln>
            <a:noFill/>
          </a:ln>
        </p:spPr>
      </p:pic>
      <p:pic>
        <p:nvPicPr>
          <p:cNvPr id="2131" name="Google Shape;2131;p37"/>
          <p:cNvPicPr preferRelativeResize="0"/>
          <p:nvPr/>
        </p:nvPicPr>
        <p:blipFill>
          <a:blip r:embed="rId4">
            <a:alphaModFix/>
          </a:blip>
          <a:stretch>
            <a:fillRect/>
          </a:stretch>
        </p:blipFill>
        <p:spPr>
          <a:xfrm>
            <a:off x="2453450" y="1240050"/>
            <a:ext cx="4056432" cy="371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grpSp>
        <p:nvGrpSpPr>
          <p:cNvPr id="2136" name="Google Shape;2136;p38"/>
          <p:cNvGrpSpPr/>
          <p:nvPr/>
        </p:nvGrpSpPr>
        <p:grpSpPr>
          <a:xfrm>
            <a:off x="-132725" y="451662"/>
            <a:ext cx="8499425" cy="681300"/>
            <a:chOff x="-132725" y="451662"/>
            <a:chExt cx="8499425" cy="681300"/>
          </a:xfrm>
        </p:grpSpPr>
        <p:sp>
          <p:nvSpPr>
            <p:cNvPr id="2137" name="Google Shape;2137;p38"/>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2140" name="Google Shape;2140;p38"/>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141" name="Google Shape;2141;p38"/>
          <p:cNvSpPr/>
          <p:nvPr/>
        </p:nvSpPr>
        <p:spPr>
          <a:xfrm>
            <a:off x="8609100" y="559900"/>
            <a:ext cx="290050" cy="2223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42" name="Google Shape;2142;p38"/>
          <p:cNvPicPr preferRelativeResize="0"/>
          <p:nvPr/>
        </p:nvPicPr>
        <p:blipFill>
          <a:blip r:embed="rId4">
            <a:alphaModFix/>
          </a:blip>
          <a:stretch>
            <a:fillRect/>
          </a:stretch>
        </p:blipFill>
        <p:spPr>
          <a:xfrm>
            <a:off x="1290441" y="1285362"/>
            <a:ext cx="2836152" cy="3705737"/>
          </a:xfrm>
          <a:prstGeom prst="rect">
            <a:avLst/>
          </a:prstGeom>
          <a:noFill/>
          <a:ln>
            <a:noFill/>
          </a:ln>
        </p:spPr>
      </p:pic>
      <p:pic>
        <p:nvPicPr>
          <p:cNvPr id="2143" name="Google Shape;2143;p38"/>
          <p:cNvPicPr preferRelativeResize="0"/>
          <p:nvPr/>
        </p:nvPicPr>
        <p:blipFill>
          <a:blip r:embed="rId5">
            <a:alphaModFix/>
          </a:blip>
          <a:stretch>
            <a:fillRect/>
          </a:stretch>
        </p:blipFill>
        <p:spPr>
          <a:xfrm>
            <a:off x="5323143" y="1285362"/>
            <a:ext cx="2806935" cy="3705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pic>
        <p:nvPicPr>
          <p:cNvPr id="2148" name="Google Shape;2148;p39"/>
          <p:cNvPicPr preferRelativeResize="0"/>
          <p:nvPr>
            <p:ph idx="2" type="pic"/>
          </p:nvPr>
        </p:nvPicPr>
        <p:blipFill rotWithShape="1">
          <a:blip r:embed="rId3">
            <a:alphaModFix/>
          </a:blip>
          <a:srcRect b="10796" l="0" r="0" t="10796"/>
          <a:stretch/>
        </p:blipFill>
        <p:spPr>
          <a:xfrm>
            <a:off x="688825" y="1729450"/>
            <a:ext cx="2638800" cy="2599800"/>
          </a:xfrm>
          <a:prstGeom prst="parallelogram">
            <a:avLst>
              <a:gd fmla="val 25000" name="adj"/>
            </a:avLst>
          </a:prstGeom>
        </p:spPr>
      </p:pic>
      <p:grpSp>
        <p:nvGrpSpPr>
          <p:cNvPr id="2149" name="Google Shape;2149;p39"/>
          <p:cNvGrpSpPr/>
          <p:nvPr/>
        </p:nvGrpSpPr>
        <p:grpSpPr>
          <a:xfrm>
            <a:off x="-132725" y="445025"/>
            <a:ext cx="8499425" cy="681300"/>
            <a:chOff x="-132725" y="445025"/>
            <a:chExt cx="8499425" cy="681300"/>
          </a:xfrm>
        </p:grpSpPr>
        <p:sp>
          <p:nvSpPr>
            <p:cNvPr id="2150" name="Google Shape;2150;p3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Rajesh Verma (India)</a:t>
            </a:r>
            <a:endParaRPr/>
          </a:p>
        </p:txBody>
      </p:sp>
      <p:sp>
        <p:nvSpPr>
          <p:cNvPr id="2153" name="Google Shape;2153;p39"/>
          <p:cNvSpPr txBox="1"/>
          <p:nvPr>
            <p:ph idx="1" type="subTitle"/>
          </p:nvPr>
        </p:nvSpPr>
        <p:spPr>
          <a:xfrm>
            <a:off x="3436525" y="1729450"/>
            <a:ext cx="4399200" cy="2599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Software Engineer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Experience with Investing:</a:t>
            </a:r>
            <a:r>
              <a:rPr lang="en" sz="1000">
                <a:latin typeface="Arial"/>
                <a:ea typeface="Arial"/>
                <a:cs typeface="Arial"/>
                <a:sym typeface="Arial"/>
              </a:rPr>
              <a:t> 5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Bengaluru, India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Investment Strategy:</a:t>
            </a:r>
            <a:r>
              <a:rPr lang="en" sz="1000">
                <a:latin typeface="Arial"/>
                <a:ea typeface="Arial"/>
                <a:cs typeface="Arial"/>
                <a:sym typeface="Arial"/>
              </a:rPr>
              <a:t> Focuses on Indian stocks with occasional investments in U.S. tech stocks. Primarily uses fundamental analysis and financial news.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Challenges:</a:t>
            </a:r>
            <a:r>
              <a:rPr lang="en" sz="1000">
                <a:latin typeface="Arial"/>
                <a:ea typeface="Arial"/>
                <a:cs typeface="Arial"/>
                <a:sym typeface="Arial"/>
              </a:rPr>
              <a:t> Rajesh’s demanding job leaves him with limited time to monitor markets, especially given his tech-heavy portfolio. He’s overwhelmed by the volume of news and struggles to quickly filter relevant insights, often missing timely opportunities.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Goal:</a:t>
            </a:r>
            <a:r>
              <a:rPr lang="en" sz="1000">
                <a:latin typeface="Arial"/>
                <a:ea typeface="Arial"/>
                <a:cs typeface="Arial"/>
                <a:sym typeface="Arial"/>
              </a:rPr>
              <a:t> To make faster, data-driven stock decisions using an AI tool that highlights relevant updates and fits his busy schedule.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t/>
            </a:r>
            <a:endParaRPr b="1" sz="1000">
              <a:latin typeface="Arial"/>
              <a:ea typeface="Arial"/>
              <a:cs typeface="Arial"/>
              <a:sym typeface="Arial"/>
            </a:endParaRPr>
          </a:p>
        </p:txBody>
      </p:sp>
      <p:pic>
        <p:nvPicPr>
          <p:cNvPr id="2154" name="Google Shape;2154;p39"/>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V News Report - Digital Newsletter by Slidesgo">
  <a:themeElements>
    <a:clrScheme name="Simple Light">
      <a:dk1>
        <a:srgbClr val="000000"/>
      </a:dk1>
      <a:lt1>
        <a:srgbClr val="FFFFFF"/>
      </a:lt1>
      <a:dk2>
        <a:srgbClr val="AA0401"/>
      </a:dk2>
      <a:lt2>
        <a:srgbClr val="DA1D40"/>
      </a:lt2>
      <a:accent1>
        <a:srgbClr val="FF0000"/>
      </a:accent1>
      <a:accent2>
        <a:srgbClr val="E7E7E7"/>
      </a:accent2>
      <a:accent3>
        <a:srgbClr val="000655"/>
      </a:accent3>
      <a:accent4>
        <a:srgbClr val="000FDD"/>
      </a:accent4>
      <a:accent5>
        <a:srgbClr val="5C67FF"/>
      </a:accent5>
      <a:accent6>
        <a:srgbClr val="FFF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